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2.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3.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4.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5.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7.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1.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2.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handoutMasterIdLst>
    <p:handoutMasterId r:id="rId44"/>
  </p:handoutMasterIdLst>
  <p:sldIdLst>
    <p:sldId id="340" r:id="rId2"/>
    <p:sldId id="321" r:id="rId3"/>
    <p:sldId id="269" r:id="rId4"/>
    <p:sldId id="341" r:id="rId5"/>
    <p:sldId id="343" r:id="rId6"/>
    <p:sldId id="344" r:id="rId7"/>
    <p:sldId id="345" r:id="rId8"/>
    <p:sldId id="351" r:id="rId9"/>
    <p:sldId id="363" r:id="rId10"/>
    <p:sldId id="352" r:id="rId11"/>
    <p:sldId id="353" r:id="rId12"/>
    <p:sldId id="354" r:id="rId13"/>
    <p:sldId id="355" r:id="rId14"/>
    <p:sldId id="362" r:id="rId15"/>
    <p:sldId id="358" r:id="rId16"/>
    <p:sldId id="360" r:id="rId17"/>
    <p:sldId id="339" r:id="rId18"/>
    <p:sldId id="368" r:id="rId19"/>
    <p:sldId id="342" r:id="rId20"/>
    <p:sldId id="346" r:id="rId21"/>
    <p:sldId id="361" r:id="rId22"/>
    <p:sldId id="366" r:id="rId23"/>
    <p:sldId id="364" r:id="rId24"/>
    <p:sldId id="365" r:id="rId25"/>
    <p:sldId id="372" r:id="rId26"/>
    <p:sldId id="369" r:id="rId27"/>
    <p:sldId id="370" r:id="rId28"/>
    <p:sldId id="371" r:id="rId29"/>
    <p:sldId id="359" r:id="rId30"/>
    <p:sldId id="350" r:id="rId31"/>
    <p:sldId id="336" r:id="rId32"/>
    <p:sldId id="337" r:id="rId33"/>
    <p:sldId id="338" r:id="rId34"/>
    <p:sldId id="328" r:id="rId35"/>
    <p:sldId id="327" r:id="rId36"/>
    <p:sldId id="326" r:id="rId37"/>
    <p:sldId id="316" r:id="rId38"/>
    <p:sldId id="329" r:id="rId39"/>
    <p:sldId id="330" r:id="rId40"/>
    <p:sldId id="367" r:id="rId41"/>
    <p:sldId id="331" r:id="rId42"/>
  </p:sldIdLst>
  <p:sldSz cx="9144000" cy="6858000" type="screen4x3"/>
  <p:notesSz cx="6797675" cy="9872663"/>
  <p:defaultTextStyle>
    <a:defPPr>
      <a:defRPr lang="en-US"/>
    </a:defPPr>
    <a:lvl1pPr algn="l" rtl="0" fontAlgn="base">
      <a:spcBef>
        <a:spcPct val="0"/>
      </a:spcBef>
      <a:spcAft>
        <a:spcPct val="0"/>
      </a:spcAft>
      <a:defRPr sz="1200" kern="1200">
        <a:solidFill>
          <a:schemeClr val="tx1"/>
        </a:solidFill>
        <a:latin typeface="Comic Sans MS" pitchFamily="66" charset="0"/>
        <a:ea typeface="+mn-ea"/>
        <a:cs typeface="+mn-cs"/>
      </a:defRPr>
    </a:lvl1pPr>
    <a:lvl2pPr marL="457200" algn="l" rtl="0" fontAlgn="base">
      <a:spcBef>
        <a:spcPct val="0"/>
      </a:spcBef>
      <a:spcAft>
        <a:spcPct val="0"/>
      </a:spcAft>
      <a:defRPr sz="1200" kern="1200">
        <a:solidFill>
          <a:schemeClr val="tx1"/>
        </a:solidFill>
        <a:latin typeface="Comic Sans MS" pitchFamily="66" charset="0"/>
        <a:ea typeface="+mn-ea"/>
        <a:cs typeface="+mn-cs"/>
      </a:defRPr>
    </a:lvl2pPr>
    <a:lvl3pPr marL="914400" algn="l" rtl="0" fontAlgn="base">
      <a:spcBef>
        <a:spcPct val="0"/>
      </a:spcBef>
      <a:spcAft>
        <a:spcPct val="0"/>
      </a:spcAft>
      <a:defRPr sz="1200" kern="1200">
        <a:solidFill>
          <a:schemeClr val="tx1"/>
        </a:solidFill>
        <a:latin typeface="Comic Sans MS" pitchFamily="66" charset="0"/>
        <a:ea typeface="+mn-ea"/>
        <a:cs typeface="+mn-cs"/>
      </a:defRPr>
    </a:lvl3pPr>
    <a:lvl4pPr marL="1371600" algn="l" rtl="0" fontAlgn="base">
      <a:spcBef>
        <a:spcPct val="0"/>
      </a:spcBef>
      <a:spcAft>
        <a:spcPct val="0"/>
      </a:spcAft>
      <a:defRPr sz="1200" kern="1200">
        <a:solidFill>
          <a:schemeClr val="tx1"/>
        </a:solidFill>
        <a:latin typeface="Comic Sans MS" pitchFamily="66" charset="0"/>
        <a:ea typeface="+mn-ea"/>
        <a:cs typeface="+mn-cs"/>
      </a:defRPr>
    </a:lvl4pPr>
    <a:lvl5pPr marL="1828800" algn="l" rtl="0" fontAlgn="base">
      <a:spcBef>
        <a:spcPct val="0"/>
      </a:spcBef>
      <a:spcAft>
        <a:spcPct val="0"/>
      </a:spcAft>
      <a:defRPr sz="1200" kern="1200">
        <a:solidFill>
          <a:schemeClr val="tx1"/>
        </a:solidFill>
        <a:latin typeface="Comic Sans MS" pitchFamily="66" charset="0"/>
        <a:ea typeface="+mn-ea"/>
        <a:cs typeface="+mn-cs"/>
      </a:defRPr>
    </a:lvl5pPr>
    <a:lvl6pPr marL="2286000" algn="l" defTabSz="914400" rtl="0" eaLnBrk="1" latinLnBrk="0" hangingPunct="1">
      <a:defRPr sz="1200" kern="1200">
        <a:solidFill>
          <a:schemeClr val="tx1"/>
        </a:solidFill>
        <a:latin typeface="Comic Sans MS" pitchFamily="66" charset="0"/>
        <a:ea typeface="+mn-ea"/>
        <a:cs typeface="+mn-cs"/>
      </a:defRPr>
    </a:lvl6pPr>
    <a:lvl7pPr marL="2743200" algn="l" defTabSz="914400" rtl="0" eaLnBrk="1" latinLnBrk="0" hangingPunct="1">
      <a:defRPr sz="1200" kern="1200">
        <a:solidFill>
          <a:schemeClr val="tx1"/>
        </a:solidFill>
        <a:latin typeface="Comic Sans MS" pitchFamily="66" charset="0"/>
        <a:ea typeface="+mn-ea"/>
        <a:cs typeface="+mn-cs"/>
      </a:defRPr>
    </a:lvl7pPr>
    <a:lvl8pPr marL="3200400" algn="l" defTabSz="914400" rtl="0" eaLnBrk="1" latinLnBrk="0" hangingPunct="1">
      <a:defRPr sz="1200" kern="1200">
        <a:solidFill>
          <a:schemeClr val="tx1"/>
        </a:solidFill>
        <a:latin typeface="Comic Sans MS" pitchFamily="66" charset="0"/>
        <a:ea typeface="+mn-ea"/>
        <a:cs typeface="+mn-cs"/>
      </a:defRPr>
    </a:lvl8pPr>
    <a:lvl9pPr marL="3657600" algn="l" defTabSz="914400" rtl="0" eaLnBrk="1" latinLnBrk="0" hangingPunct="1">
      <a:defRPr sz="1200" kern="1200">
        <a:solidFill>
          <a:schemeClr val="tx1"/>
        </a:solidFill>
        <a:latin typeface="Comic Sans MS" pitchFamily="66" charset="0"/>
        <a:ea typeface="+mn-ea"/>
        <a:cs typeface="+mn-cs"/>
      </a:defRPr>
    </a:lvl9pPr>
  </p:defaultTextStyle>
  <p:extLst>
    <p:ext uri="{521415D9-36F7-43E2-AB2F-B90AF26B5E84}">
      <p14:sectionLst xmlns:p14="http://schemas.microsoft.com/office/powerpoint/2010/main">
        <p14:section name="Standardabschnitt" id="{8D987F70-DAD8-4187-A778-5035500BF680}">
          <p14:sldIdLst>
            <p14:sldId id="340"/>
          </p14:sldIdLst>
        </p14:section>
        <p14:section name="Agenda" id="{B50879F0-19F7-4B01-B71A-3361247FFEAC}">
          <p14:sldIdLst>
            <p14:sldId id="321"/>
          </p14:sldIdLst>
        </p14:section>
        <p14:section name="LWV" id="{78EFDCF5-847D-4EF5-865B-92D557518D98}">
          <p14:sldIdLst>
            <p14:sldId id="269"/>
          </p14:sldIdLst>
        </p14:section>
        <p14:section name="SAP-ABAP" id="{28B4FBED-F31B-4674-AC39-038A3F1C89A1}">
          <p14:sldIdLst>
            <p14:sldId id="341"/>
            <p14:sldId id="343"/>
          </p14:sldIdLst>
        </p14:section>
        <p14:section name="Analyse" id="{C17ED342-7ABC-4AA7-AD55-1341D6552CD7}">
          <p14:sldIdLst>
            <p14:sldId id="344"/>
            <p14:sldId id="345"/>
          </p14:sldIdLst>
        </p14:section>
        <p14:section name="Konzept-Planung" id="{AF429478-C76E-4EE5-AF1A-39E0F78ED5D6}">
          <p14:sldIdLst>
            <p14:sldId id="351"/>
            <p14:sldId id="363"/>
            <p14:sldId id="352"/>
            <p14:sldId id="353"/>
          </p14:sldIdLst>
        </p14:section>
        <p14:section name="Implementierung" id="{3A17E9E9-FB1B-473F-A688-20B4FD62AF6D}">
          <p14:sldIdLst>
            <p14:sldId id="354"/>
            <p14:sldId id="355"/>
            <p14:sldId id="362"/>
          </p14:sldIdLst>
        </p14:section>
        <p14:section name="Qualitätsmanagement" id="{35974F43-B9C4-439D-98BA-03BEDEEEA96E}">
          <p14:sldIdLst>
            <p14:sldId id="358"/>
          </p14:sldIdLst>
        </p14:section>
        <p14:section name="Fazit &amp; Ausblick" id="{66181E2F-32F8-4254-8635-1FDB62441116}">
          <p14:sldIdLst>
            <p14:sldId id="360"/>
          </p14:sldIdLst>
        </p14:section>
        <p14:section name="Quelle" id="{30923245-2729-4DC7-A0C9-C4B677366D07}">
          <p14:sldIdLst>
            <p14:sldId id="339"/>
            <p14:sldId id="368"/>
          </p14:sldIdLst>
        </p14:section>
        <p14:section name="Spare" id="{530AF41B-E981-4CF5-9E39-FD4A0B74EBA3}">
          <p14:sldIdLst>
            <p14:sldId id="342"/>
            <p14:sldId id="346"/>
            <p14:sldId id="361"/>
            <p14:sldId id="366"/>
            <p14:sldId id="364"/>
            <p14:sldId id="365"/>
            <p14:sldId id="372"/>
            <p14:sldId id="369"/>
            <p14:sldId id="370"/>
            <p14:sldId id="371"/>
            <p14:sldId id="359"/>
            <p14:sldId id="350"/>
            <p14:sldId id="336"/>
            <p14:sldId id="337"/>
            <p14:sldId id="338"/>
            <p14:sldId id="328"/>
            <p14:sldId id="327"/>
            <p14:sldId id="326"/>
            <p14:sldId id="316"/>
            <p14:sldId id="329"/>
            <p14:sldId id="330"/>
            <p14:sldId id="367"/>
            <p14:sldId id="331"/>
          </p14:sldIdLst>
        </p14:section>
      </p14:sectionLst>
    </p:ext>
    <p:ext uri="{EFAFB233-063F-42B5-8137-9DF3F51BA10A}">
      <p15:sldGuideLst xmlns:p15="http://schemas.microsoft.com/office/powerpoint/2012/main">
        <p15:guide id="1" orient="horz" pos="255">
          <p15:clr>
            <a:srgbClr val="A4A3A4"/>
          </p15:clr>
        </p15:guide>
        <p15:guide id="2" pos="295">
          <p15:clr>
            <a:srgbClr val="A4A3A4"/>
          </p15:clr>
        </p15:guide>
      </p15:sldGuideLst>
    </p:ext>
    <p:ext uri="{2D200454-40CA-4A62-9FC3-DE9A4176ACB9}">
      <p15:notesGuideLst xmlns:p15="http://schemas.microsoft.com/office/powerpoint/2012/main">
        <p15:guide id="1" orient="horz" pos="3109">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9900"/>
    <a:srgbClr val="669900"/>
    <a:srgbClr val="CC3300"/>
    <a:srgbClr val="FF5050"/>
    <a:srgbClr val="FF3300"/>
    <a:srgbClr val="6666FF"/>
    <a:srgbClr val="FF9900"/>
    <a:srgbClr val="3399FF"/>
    <a:srgbClr val="FF9933"/>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ittlere Formatvorlage 4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58993" autoAdjust="0"/>
  </p:normalViewPr>
  <p:slideViewPr>
    <p:cSldViewPr>
      <p:cViewPr varScale="1">
        <p:scale>
          <a:sx n="62" d="100"/>
          <a:sy n="62" d="100"/>
        </p:scale>
        <p:origin x="2970" y="60"/>
      </p:cViewPr>
      <p:guideLst>
        <p:guide orient="horz" pos="255"/>
        <p:guide pos="29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75" d="100"/>
          <a:sy n="75" d="100"/>
        </p:scale>
        <p:origin x="-2957" y="-38"/>
      </p:cViewPr>
      <p:guideLst>
        <p:guide orient="horz" pos="3109"/>
        <p:guide pos="214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136991296671064"/>
          <c:y val="0.11442448423605106"/>
          <c:w val="0.44595338799379286"/>
          <c:h val="0.72265521222279649"/>
        </c:manualLayout>
      </c:layout>
      <c:doughnutChart>
        <c:varyColors val="1"/>
        <c:ser>
          <c:idx val="0"/>
          <c:order val="0"/>
          <c:tx>
            <c:strRef>
              <c:f>Tabelle1!$B$1</c:f>
              <c:strCache>
                <c:ptCount val="1"/>
                <c:pt idx="0">
                  <c:v>Verkauf</c:v>
                </c:pt>
              </c:strCache>
            </c:strRef>
          </c:tx>
          <c:dPt>
            <c:idx val="0"/>
            <c:bubble3D val="0"/>
            <c:spPr>
              <a:solidFill>
                <a:srgbClr val="C00000"/>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4-6711-48CA-BB66-99336BC3B730}"/>
              </c:ext>
            </c:extLst>
          </c:dPt>
          <c:dPt>
            <c:idx val="1"/>
            <c:bubble3D val="0"/>
            <c:spPr>
              <a:solidFill>
                <a:schemeClr val="accent2"/>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70D9-4A95-8427-BE5FDC0D21B9}"/>
              </c:ext>
            </c:extLst>
          </c:dPt>
          <c:dPt>
            <c:idx val="2"/>
            <c:bubble3D val="0"/>
            <c:spPr>
              <a:solidFill>
                <a:srgbClr val="FF9900"/>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6711-48CA-BB66-99336BC3B730}"/>
              </c:ext>
            </c:extLst>
          </c:dPt>
          <c:dPt>
            <c:idx val="3"/>
            <c:bubble3D val="0"/>
            <c:spPr>
              <a:solidFill>
                <a:srgbClr val="6666FF"/>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6711-48CA-BB66-99336BC3B730}"/>
              </c:ext>
            </c:extLst>
          </c:dPt>
          <c:dPt>
            <c:idx val="4"/>
            <c:bubble3D val="0"/>
            <c:spPr>
              <a:solidFill>
                <a:schemeClr val="bg1">
                  <a:lumMod val="65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6711-48CA-BB66-99336BC3B730}"/>
              </c:ext>
            </c:extLst>
          </c:dPt>
          <c:dPt>
            <c:idx val="5"/>
            <c:bubble3D val="0"/>
            <c:spPr>
              <a:solidFill>
                <a:srgbClr val="3399FF"/>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2-6711-48CA-BB66-99336BC3B730}"/>
              </c:ext>
            </c:extLst>
          </c:dPt>
          <c:dLbls>
            <c:dLbl>
              <c:idx val="0"/>
              <c:tx>
                <c:rich>
                  <a:bodyPr/>
                  <a:lstStyle/>
                  <a:p>
                    <a:fld id="{2BF39ECD-27BD-44A3-A69F-0B06952C63DD}" type="PERCENTAGE">
                      <a:rPr lang="en-US">
                        <a:solidFill>
                          <a:schemeClr val="bg1"/>
                        </a:solidFill>
                      </a:rPr>
                      <a:pPr/>
                      <a:t>[PROZENTSATZ]</a:t>
                    </a:fld>
                    <a:endParaRPr lang="de-DE"/>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6711-48CA-BB66-99336BC3B730}"/>
                </c:ext>
              </c:extLst>
            </c:dLbl>
            <c:dLbl>
              <c:idx val="2"/>
              <c:tx>
                <c:rich>
                  <a:bodyPr/>
                  <a:lstStyle/>
                  <a:p>
                    <a:fld id="{9F089A3C-0559-4502-9005-ACDCED4C15B8}" type="PERCENTAGE">
                      <a:rPr lang="en-US">
                        <a:solidFill>
                          <a:schemeClr val="bg1"/>
                        </a:solidFill>
                      </a:rPr>
                      <a:pPr/>
                      <a:t>[PROZENTSATZ]</a:t>
                    </a:fld>
                    <a:endParaRPr lang="de-DE"/>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6711-48CA-BB66-99336BC3B730}"/>
                </c:ext>
              </c:extLst>
            </c:dLbl>
            <c:dLbl>
              <c:idx val="4"/>
              <c:tx>
                <c:rich>
                  <a:bodyPr/>
                  <a:lstStyle/>
                  <a:p>
                    <a:fld id="{BF183D0A-6FF8-4ECA-824F-838CDB02BEB6}" type="PERCENTAGE">
                      <a:rPr lang="en-US">
                        <a:solidFill>
                          <a:schemeClr val="bg1"/>
                        </a:solidFill>
                      </a:rPr>
                      <a:pPr/>
                      <a:t>[PROZENTSATZ]</a:t>
                    </a:fld>
                    <a:endParaRPr lang="de-DE"/>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6711-48CA-BB66-99336BC3B730}"/>
                </c:ext>
              </c:extLst>
            </c:dLbl>
            <c:dLbl>
              <c:idx val="5"/>
              <c:tx>
                <c:rich>
                  <a:bodyPr/>
                  <a:lstStyle/>
                  <a:p>
                    <a:fld id="{4545D7FF-7FC7-4D8F-985D-E2CE5AD39D09}" type="PERCENTAGE">
                      <a:rPr lang="en-US">
                        <a:solidFill>
                          <a:srgbClr val="000000"/>
                        </a:solidFill>
                      </a:rPr>
                      <a:pPr/>
                      <a:t>[PROZENTSATZ]</a:t>
                    </a:fld>
                    <a:endParaRPr lang="de-DE"/>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6711-48CA-BB66-99336BC3B730}"/>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de-DE"/>
              </a:p>
            </c:txPr>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Tabelle1!$A$2:$A$7</c:f>
              <c:strCache>
                <c:ptCount val="6"/>
                <c:pt idx="0">
                  <c:v>Projektanalyse </c:v>
                </c:pt>
                <c:pt idx="1">
                  <c:v>Konzept Planung</c:v>
                </c:pt>
                <c:pt idx="2">
                  <c:v>Implementierungsphase </c:v>
                </c:pt>
                <c:pt idx="3">
                  <c:v>Qualitätsmanagement </c:v>
                </c:pt>
                <c:pt idx="4">
                  <c:v>Projektübergabe</c:v>
                </c:pt>
                <c:pt idx="5">
                  <c:v> Dokumentation</c:v>
                </c:pt>
              </c:strCache>
            </c:strRef>
          </c:cat>
          <c:val>
            <c:numRef>
              <c:f>Tabelle1!$B$2:$B$7</c:f>
              <c:numCache>
                <c:formatCode>General</c:formatCode>
                <c:ptCount val="6"/>
                <c:pt idx="0">
                  <c:v>5</c:v>
                </c:pt>
                <c:pt idx="1">
                  <c:v>25</c:v>
                </c:pt>
                <c:pt idx="2">
                  <c:v>32</c:v>
                </c:pt>
                <c:pt idx="3">
                  <c:v>6</c:v>
                </c:pt>
                <c:pt idx="4">
                  <c:v>3</c:v>
                </c:pt>
                <c:pt idx="5">
                  <c:v>9</c:v>
                </c:pt>
              </c:numCache>
            </c:numRef>
          </c:val>
          <c:extLst>
            <c:ext xmlns:c16="http://schemas.microsoft.com/office/drawing/2014/chart" uri="{C3380CC4-5D6E-409C-BE32-E72D297353CC}">
              <c16:uniqueId val="{00000000-6711-48CA-BB66-99336BC3B730}"/>
            </c:ext>
          </c:extLst>
        </c:ser>
        <c:dLbls>
          <c:showLegendKey val="0"/>
          <c:showVal val="0"/>
          <c:showCatName val="0"/>
          <c:showSerName val="0"/>
          <c:showPercent val="1"/>
          <c:showBubbleSize val="0"/>
          <c:showLeaderLines val="1"/>
        </c:dLbls>
        <c:firstSliceAng val="0"/>
        <c:holeSize val="70"/>
      </c:doughnutChart>
      <c:spPr>
        <a:noFill/>
        <a:ln>
          <a:noFill/>
        </a:ln>
        <a:effectLst/>
      </c:spPr>
    </c:plotArea>
    <c:legend>
      <c:legendPos val="b"/>
      <c:layout>
        <c:manualLayout>
          <c:xMode val="edge"/>
          <c:yMode val="edge"/>
          <c:x val="0.6241906689046206"/>
          <c:y val="0.2332466279914148"/>
          <c:w val="0.3758093310953794"/>
          <c:h val="0.52137000880739504"/>
        </c:manualLayout>
      </c:layout>
      <c:overlay val="0"/>
      <c:spPr>
        <a:solidFill>
          <a:schemeClr val="lt1">
            <a:alpha val="78000"/>
          </a:schemeClr>
        </a:solid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dk1">
          <a:lumMod val="15000"/>
          <a:lumOff val="85000"/>
        </a:schemeClr>
      </a:solidFill>
      <a:round/>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defRPr sz="1197"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22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diagrams/_rels/data14.xml.rels><?xml version="1.0" encoding="UTF-8" standalone="yes"?>
<Relationships xmlns="http://schemas.openxmlformats.org/package/2006/relationships"><Relationship Id="rId1"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729975-1728-4DE7-9860-1C66B1D130E0}" type="doc">
      <dgm:prSet loTypeId="urn:microsoft.com/office/officeart/2005/8/layout/hChevron3" loCatId="process" qsTypeId="urn:microsoft.com/office/officeart/2005/8/quickstyle/simple1" qsCatId="simple" csTypeId="urn:microsoft.com/office/officeart/2005/8/colors/accent1_2" csCatId="accent1" phldr="1"/>
      <dgm:spPr/>
    </dgm:pt>
    <dgm:pt modelId="{4A048A38-FA02-492F-820E-B19DF7D7EFAA}">
      <dgm:prSet phldrT="[Text]"/>
      <dgm:spPr>
        <a:solidFill>
          <a:srgbClr val="00B050"/>
        </a:solidFill>
      </dgm:spPr>
      <dgm:t>
        <a:bodyPr/>
        <a:lstStyle/>
        <a:p>
          <a:r>
            <a:rPr lang="de-DE" dirty="0"/>
            <a:t>LWV</a:t>
          </a:r>
        </a:p>
      </dgm:t>
    </dgm:pt>
    <dgm:pt modelId="{33C9C2DB-2450-4C92-84D8-47639829BE37}" type="parTrans" cxnId="{633C1F0E-2981-427E-9709-FEFB5A5EA24E}">
      <dgm:prSet/>
      <dgm:spPr/>
      <dgm:t>
        <a:bodyPr/>
        <a:lstStyle/>
        <a:p>
          <a:endParaRPr lang="de-DE"/>
        </a:p>
      </dgm:t>
    </dgm:pt>
    <dgm:pt modelId="{0A363215-9461-4933-BC5B-211BE60E59A2}" type="sibTrans" cxnId="{633C1F0E-2981-427E-9709-FEFB5A5EA24E}">
      <dgm:prSet/>
      <dgm:spPr/>
      <dgm:t>
        <a:bodyPr/>
        <a:lstStyle/>
        <a:p>
          <a:endParaRPr lang="de-DE"/>
        </a:p>
      </dgm:t>
    </dgm:pt>
    <dgm:pt modelId="{566C3D29-8F79-423B-BBB6-FBB479C89063}">
      <dgm:prSet phldrT="[Text]"/>
      <dgm:spPr/>
      <dgm:t>
        <a:bodyPr/>
        <a:lstStyle/>
        <a:p>
          <a:r>
            <a:rPr lang="de-DE" dirty="0"/>
            <a:t>SAP</a:t>
          </a:r>
        </a:p>
      </dgm:t>
    </dgm:pt>
    <dgm:pt modelId="{622FE0EF-E26B-4245-8AF9-39144914A083}" type="parTrans" cxnId="{970B434B-EFBE-4EB2-AC7A-44A59E9409F3}">
      <dgm:prSet/>
      <dgm:spPr/>
      <dgm:t>
        <a:bodyPr/>
        <a:lstStyle/>
        <a:p>
          <a:endParaRPr lang="de-DE"/>
        </a:p>
      </dgm:t>
    </dgm:pt>
    <dgm:pt modelId="{0882B6B7-00AA-4933-85F7-1F77CFF1C3D3}" type="sibTrans" cxnId="{970B434B-EFBE-4EB2-AC7A-44A59E9409F3}">
      <dgm:prSet/>
      <dgm:spPr/>
      <dgm:t>
        <a:bodyPr/>
        <a:lstStyle/>
        <a:p>
          <a:endParaRPr lang="de-DE"/>
        </a:p>
      </dgm:t>
    </dgm:pt>
    <dgm:pt modelId="{A2F5275A-74D0-4FE8-AE2B-E5B8AA9C0456}">
      <dgm:prSet phldrT="[Text]"/>
      <dgm:spPr/>
      <dgm:t>
        <a:bodyPr/>
        <a:lstStyle/>
        <a:p>
          <a:r>
            <a:rPr lang="de-DE" dirty="0"/>
            <a:t>Analyse</a:t>
          </a:r>
        </a:p>
      </dgm:t>
    </dgm:pt>
    <dgm:pt modelId="{502AF692-780F-4F42-8573-628CF6076609}" type="parTrans" cxnId="{8C27317C-CBE7-4C3B-9488-7050C0CE4E4C}">
      <dgm:prSet/>
      <dgm:spPr/>
      <dgm:t>
        <a:bodyPr/>
        <a:lstStyle/>
        <a:p>
          <a:endParaRPr lang="de-DE"/>
        </a:p>
      </dgm:t>
    </dgm:pt>
    <dgm:pt modelId="{3C7EB158-B6E6-4E09-879E-E5A4F6624032}" type="sibTrans" cxnId="{8C27317C-CBE7-4C3B-9488-7050C0CE4E4C}">
      <dgm:prSet/>
      <dgm:spPr/>
      <dgm:t>
        <a:bodyPr/>
        <a:lstStyle/>
        <a:p>
          <a:endParaRPr lang="de-DE"/>
        </a:p>
      </dgm:t>
    </dgm:pt>
    <dgm:pt modelId="{870388D2-7B51-49AF-A4B7-AD6F5403A9E4}">
      <dgm:prSet phldrT="[Text]"/>
      <dgm:spPr/>
      <dgm:t>
        <a:bodyPr/>
        <a:lstStyle/>
        <a:p>
          <a:r>
            <a:rPr lang="de-DE" dirty="0"/>
            <a:t>Qualität</a:t>
          </a:r>
        </a:p>
      </dgm:t>
    </dgm:pt>
    <dgm:pt modelId="{4BFDD3B9-2787-4A51-9DA5-0A49E6C3AD01}" type="parTrans" cxnId="{1D06EA38-055A-4CA7-A8AF-6232C23C52AE}">
      <dgm:prSet/>
      <dgm:spPr/>
      <dgm:t>
        <a:bodyPr/>
        <a:lstStyle/>
        <a:p>
          <a:endParaRPr lang="de-DE"/>
        </a:p>
      </dgm:t>
    </dgm:pt>
    <dgm:pt modelId="{3AEF1E82-E9D7-466F-A945-1BE1A20C8C26}" type="sibTrans" cxnId="{1D06EA38-055A-4CA7-A8AF-6232C23C52AE}">
      <dgm:prSet/>
      <dgm:spPr/>
      <dgm:t>
        <a:bodyPr/>
        <a:lstStyle/>
        <a:p>
          <a:endParaRPr lang="de-DE"/>
        </a:p>
      </dgm:t>
    </dgm:pt>
    <dgm:pt modelId="{26E2F8AF-EFBA-4718-9C30-CF69D7476BD2}">
      <dgm:prSet phldrT="[Text]"/>
      <dgm:spPr/>
      <dgm:t>
        <a:bodyPr/>
        <a:lstStyle/>
        <a:p>
          <a:r>
            <a:rPr lang="de-DE" dirty="0"/>
            <a:t>Planung</a:t>
          </a:r>
        </a:p>
      </dgm:t>
    </dgm:pt>
    <dgm:pt modelId="{A5BA66FD-4559-4F2A-B3EA-3042482A2C72}" type="parTrans" cxnId="{BF1FCB69-350C-4A2F-899C-0EFF1103ADCC}">
      <dgm:prSet/>
      <dgm:spPr/>
      <dgm:t>
        <a:bodyPr/>
        <a:lstStyle/>
        <a:p>
          <a:endParaRPr lang="de-DE"/>
        </a:p>
      </dgm:t>
    </dgm:pt>
    <dgm:pt modelId="{4C00CBB0-B333-4BEB-A919-02C031E39B94}" type="sibTrans" cxnId="{BF1FCB69-350C-4A2F-899C-0EFF1103ADCC}">
      <dgm:prSet/>
      <dgm:spPr/>
      <dgm:t>
        <a:bodyPr/>
        <a:lstStyle/>
        <a:p>
          <a:endParaRPr lang="de-DE"/>
        </a:p>
      </dgm:t>
    </dgm:pt>
    <dgm:pt modelId="{AE83AA2F-9E4D-4AD0-9B2B-F4469650AD4B}">
      <dgm:prSet phldrT="[Text]"/>
      <dgm:spPr/>
      <dgm:t>
        <a:bodyPr/>
        <a:lstStyle/>
        <a:p>
          <a:r>
            <a:rPr lang="de-DE" dirty="0"/>
            <a:t>Imp.</a:t>
          </a:r>
        </a:p>
      </dgm:t>
    </dgm:pt>
    <dgm:pt modelId="{96DF8287-0341-48E6-921E-49907A69E0DA}" type="parTrans" cxnId="{4F3D279F-09F1-492C-8C10-C7C6BBAAD66A}">
      <dgm:prSet/>
      <dgm:spPr/>
      <dgm:t>
        <a:bodyPr/>
        <a:lstStyle/>
        <a:p>
          <a:endParaRPr lang="de-DE"/>
        </a:p>
      </dgm:t>
    </dgm:pt>
    <dgm:pt modelId="{FEAB9F3A-289F-4487-9C9A-7C8A9B0B68E2}" type="sibTrans" cxnId="{4F3D279F-09F1-492C-8C10-C7C6BBAAD66A}">
      <dgm:prSet/>
      <dgm:spPr/>
      <dgm:t>
        <a:bodyPr/>
        <a:lstStyle/>
        <a:p>
          <a:endParaRPr lang="de-DE"/>
        </a:p>
      </dgm:t>
    </dgm:pt>
    <dgm:pt modelId="{8C591706-4B2C-48A6-847C-9A304465598B}">
      <dgm:prSet phldrT="[Text]"/>
      <dgm:spPr/>
      <dgm:t>
        <a:bodyPr/>
        <a:lstStyle/>
        <a:p>
          <a:r>
            <a:rPr lang="de-DE" dirty="0"/>
            <a:t>Fazit</a:t>
          </a:r>
        </a:p>
      </dgm:t>
    </dgm:pt>
    <dgm:pt modelId="{C5E4E199-D25C-4FCC-99B4-5C0CEAE1BFE9}" type="parTrans" cxnId="{A24B70D5-9638-4B29-8E29-D968C49691FD}">
      <dgm:prSet/>
      <dgm:spPr/>
      <dgm:t>
        <a:bodyPr/>
        <a:lstStyle/>
        <a:p>
          <a:endParaRPr lang="de-DE"/>
        </a:p>
      </dgm:t>
    </dgm:pt>
    <dgm:pt modelId="{3FC4BF58-8497-400B-BD17-C3B163192597}" type="sibTrans" cxnId="{A24B70D5-9638-4B29-8E29-D968C49691FD}">
      <dgm:prSet/>
      <dgm:spPr/>
      <dgm:t>
        <a:bodyPr/>
        <a:lstStyle/>
        <a:p>
          <a:endParaRPr lang="de-DE"/>
        </a:p>
      </dgm:t>
    </dgm:pt>
    <dgm:pt modelId="{D885A02E-FFCD-4372-9A00-6AB304DBD8D0}">
      <dgm:prSet phldrT="[Text]"/>
      <dgm:spPr/>
      <dgm:t>
        <a:bodyPr/>
        <a:lstStyle/>
        <a:p>
          <a:r>
            <a:rPr lang="de-DE" dirty="0"/>
            <a:t>Quelle</a:t>
          </a:r>
        </a:p>
      </dgm:t>
    </dgm:pt>
    <dgm:pt modelId="{A74DA4DB-B160-4161-B073-A7C32D790B50}" type="parTrans" cxnId="{272996F3-9EFA-4B9C-B4B0-0DCE3FC8B879}">
      <dgm:prSet/>
      <dgm:spPr/>
      <dgm:t>
        <a:bodyPr/>
        <a:lstStyle/>
        <a:p>
          <a:endParaRPr lang="de-DE"/>
        </a:p>
      </dgm:t>
    </dgm:pt>
    <dgm:pt modelId="{4D1F010B-AB10-40C0-9EAA-8386BD69A32B}" type="sibTrans" cxnId="{272996F3-9EFA-4B9C-B4B0-0DCE3FC8B879}">
      <dgm:prSet/>
      <dgm:spPr/>
      <dgm:t>
        <a:bodyPr/>
        <a:lstStyle/>
        <a:p>
          <a:endParaRPr lang="de-DE"/>
        </a:p>
      </dgm:t>
    </dgm:pt>
    <dgm:pt modelId="{C72D91C6-1144-4A4A-B399-998292E89804}" type="pres">
      <dgm:prSet presAssocID="{35729975-1728-4DE7-9860-1C66B1D130E0}" presName="Name0" presStyleCnt="0">
        <dgm:presLayoutVars>
          <dgm:dir/>
          <dgm:resizeHandles val="exact"/>
        </dgm:presLayoutVars>
      </dgm:prSet>
      <dgm:spPr/>
    </dgm:pt>
    <dgm:pt modelId="{93FF73D4-1A2E-406A-A745-D7C6B06AED94}" type="pres">
      <dgm:prSet presAssocID="{4A048A38-FA02-492F-820E-B19DF7D7EFAA}" presName="parTxOnly" presStyleLbl="node1" presStyleIdx="0" presStyleCnt="8">
        <dgm:presLayoutVars>
          <dgm:bulletEnabled val="1"/>
        </dgm:presLayoutVars>
      </dgm:prSet>
      <dgm:spPr/>
    </dgm:pt>
    <dgm:pt modelId="{B6FA6819-9C06-4352-BA31-D4F6CB6A57E5}" type="pres">
      <dgm:prSet presAssocID="{0A363215-9461-4933-BC5B-211BE60E59A2}" presName="parSpace" presStyleCnt="0"/>
      <dgm:spPr/>
    </dgm:pt>
    <dgm:pt modelId="{C8D4452B-FEA5-414F-96AE-C1ABF795BCE7}" type="pres">
      <dgm:prSet presAssocID="{566C3D29-8F79-423B-BBB6-FBB479C89063}" presName="parTxOnly" presStyleLbl="node1" presStyleIdx="1" presStyleCnt="8">
        <dgm:presLayoutVars>
          <dgm:bulletEnabled val="1"/>
        </dgm:presLayoutVars>
      </dgm:prSet>
      <dgm:spPr/>
    </dgm:pt>
    <dgm:pt modelId="{B3FCF1F4-028E-4534-AC7F-A17BD8E66361}" type="pres">
      <dgm:prSet presAssocID="{0882B6B7-00AA-4933-85F7-1F77CFF1C3D3}" presName="parSpace" presStyleCnt="0"/>
      <dgm:spPr/>
    </dgm:pt>
    <dgm:pt modelId="{434ECEB3-179D-4233-9F0D-E15DA548F4E7}" type="pres">
      <dgm:prSet presAssocID="{A2F5275A-74D0-4FE8-AE2B-E5B8AA9C0456}" presName="parTxOnly" presStyleLbl="node1" presStyleIdx="2" presStyleCnt="8">
        <dgm:presLayoutVars>
          <dgm:bulletEnabled val="1"/>
        </dgm:presLayoutVars>
      </dgm:prSet>
      <dgm:spPr/>
    </dgm:pt>
    <dgm:pt modelId="{623B792B-53DA-4C31-AFF1-0E57F8D8F542}" type="pres">
      <dgm:prSet presAssocID="{3C7EB158-B6E6-4E09-879E-E5A4F6624032}" presName="parSpace" presStyleCnt="0"/>
      <dgm:spPr/>
    </dgm:pt>
    <dgm:pt modelId="{0714670F-0F76-4B21-915B-77EDCE6F584D}" type="pres">
      <dgm:prSet presAssocID="{26E2F8AF-EFBA-4718-9C30-CF69D7476BD2}" presName="parTxOnly" presStyleLbl="node1" presStyleIdx="3" presStyleCnt="8">
        <dgm:presLayoutVars>
          <dgm:bulletEnabled val="1"/>
        </dgm:presLayoutVars>
      </dgm:prSet>
      <dgm:spPr/>
    </dgm:pt>
    <dgm:pt modelId="{5DD4236F-B9EC-4705-AA31-E763F40D9C4B}" type="pres">
      <dgm:prSet presAssocID="{4C00CBB0-B333-4BEB-A919-02C031E39B94}" presName="parSpace" presStyleCnt="0"/>
      <dgm:spPr/>
    </dgm:pt>
    <dgm:pt modelId="{83C7B6BF-5B79-43E6-9818-0EE03070B6C3}" type="pres">
      <dgm:prSet presAssocID="{AE83AA2F-9E4D-4AD0-9B2B-F4469650AD4B}" presName="parTxOnly" presStyleLbl="node1" presStyleIdx="4" presStyleCnt="8">
        <dgm:presLayoutVars>
          <dgm:bulletEnabled val="1"/>
        </dgm:presLayoutVars>
      </dgm:prSet>
      <dgm:spPr/>
    </dgm:pt>
    <dgm:pt modelId="{CF813599-6FE7-424B-8DAE-66203ADE8975}" type="pres">
      <dgm:prSet presAssocID="{FEAB9F3A-289F-4487-9C9A-7C8A9B0B68E2}" presName="parSpace" presStyleCnt="0"/>
      <dgm:spPr/>
    </dgm:pt>
    <dgm:pt modelId="{D969D0A6-81DB-47F5-8834-526A81E01CE5}" type="pres">
      <dgm:prSet presAssocID="{870388D2-7B51-49AF-A4B7-AD6F5403A9E4}" presName="parTxOnly" presStyleLbl="node1" presStyleIdx="5" presStyleCnt="8">
        <dgm:presLayoutVars>
          <dgm:bulletEnabled val="1"/>
        </dgm:presLayoutVars>
      </dgm:prSet>
      <dgm:spPr/>
    </dgm:pt>
    <dgm:pt modelId="{4EB2FF62-9E9C-47B1-8DDF-85ADA01D28F1}" type="pres">
      <dgm:prSet presAssocID="{3AEF1E82-E9D7-466F-A945-1BE1A20C8C26}" presName="parSpace" presStyleCnt="0"/>
      <dgm:spPr/>
    </dgm:pt>
    <dgm:pt modelId="{17614D98-FEE9-4E93-A45E-EB3759B6EAEF}" type="pres">
      <dgm:prSet presAssocID="{8C591706-4B2C-48A6-847C-9A304465598B}" presName="parTxOnly" presStyleLbl="node1" presStyleIdx="6" presStyleCnt="8">
        <dgm:presLayoutVars>
          <dgm:bulletEnabled val="1"/>
        </dgm:presLayoutVars>
      </dgm:prSet>
      <dgm:spPr/>
    </dgm:pt>
    <dgm:pt modelId="{33A71B22-AF3B-4929-A9F7-57A8550C16A0}" type="pres">
      <dgm:prSet presAssocID="{3FC4BF58-8497-400B-BD17-C3B163192597}" presName="parSpace" presStyleCnt="0"/>
      <dgm:spPr/>
    </dgm:pt>
    <dgm:pt modelId="{617F7EBA-E8A4-4FF6-B27D-7ED001BAFDA9}" type="pres">
      <dgm:prSet presAssocID="{D885A02E-FFCD-4372-9A00-6AB304DBD8D0}" presName="parTxOnly" presStyleLbl="node1" presStyleIdx="7" presStyleCnt="8">
        <dgm:presLayoutVars>
          <dgm:bulletEnabled val="1"/>
        </dgm:presLayoutVars>
      </dgm:prSet>
      <dgm:spPr/>
    </dgm:pt>
  </dgm:ptLst>
  <dgm:cxnLst>
    <dgm:cxn modelId="{633C1F0E-2981-427E-9709-FEFB5A5EA24E}" srcId="{35729975-1728-4DE7-9860-1C66B1D130E0}" destId="{4A048A38-FA02-492F-820E-B19DF7D7EFAA}" srcOrd="0" destOrd="0" parTransId="{33C9C2DB-2450-4C92-84D8-47639829BE37}" sibTransId="{0A363215-9461-4933-BC5B-211BE60E59A2}"/>
    <dgm:cxn modelId="{74CD1317-3E86-4726-B61D-C5E798936B4E}" type="presOf" srcId="{26E2F8AF-EFBA-4718-9C30-CF69D7476BD2}" destId="{0714670F-0F76-4B21-915B-77EDCE6F584D}" srcOrd="0" destOrd="0" presId="urn:microsoft.com/office/officeart/2005/8/layout/hChevron3"/>
    <dgm:cxn modelId="{0C894926-A5AC-4EA5-8760-EA8B66E8594A}" type="presOf" srcId="{566C3D29-8F79-423B-BBB6-FBB479C89063}" destId="{C8D4452B-FEA5-414F-96AE-C1ABF795BCE7}" srcOrd="0" destOrd="0" presId="urn:microsoft.com/office/officeart/2005/8/layout/hChevron3"/>
    <dgm:cxn modelId="{715CF034-5BE7-4080-8E1E-D8BDB345AE14}" type="presOf" srcId="{8C591706-4B2C-48A6-847C-9A304465598B}" destId="{17614D98-FEE9-4E93-A45E-EB3759B6EAEF}" srcOrd="0" destOrd="0" presId="urn:microsoft.com/office/officeart/2005/8/layout/hChevron3"/>
    <dgm:cxn modelId="{1D06EA38-055A-4CA7-A8AF-6232C23C52AE}" srcId="{35729975-1728-4DE7-9860-1C66B1D130E0}" destId="{870388D2-7B51-49AF-A4B7-AD6F5403A9E4}" srcOrd="5" destOrd="0" parTransId="{4BFDD3B9-2787-4A51-9DA5-0A49E6C3AD01}" sibTransId="{3AEF1E82-E9D7-466F-A945-1BE1A20C8C26}"/>
    <dgm:cxn modelId="{BF1FCB69-350C-4A2F-899C-0EFF1103ADCC}" srcId="{35729975-1728-4DE7-9860-1C66B1D130E0}" destId="{26E2F8AF-EFBA-4718-9C30-CF69D7476BD2}" srcOrd="3" destOrd="0" parTransId="{A5BA66FD-4559-4F2A-B3EA-3042482A2C72}" sibTransId="{4C00CBB0-B333-4BEB-A919-02C031E39B94}"/>
    <dgm:cxn modelId="{970B434B-EFBE-4EB2-AC7A-44A59E9409F3}" srcId="{35729975-1728-4DE7-9860-1C66B1D130E0}" destId="{566C3D29-8F79-423B-BBB6-FBB479C89063}" srcOrd="1" destOrd="0" parTransId="{622FE0EF-E26B-4245-8AF9-39144914A083}" sibTransId="{0882B6B7-00AA-4933-85F7-1F77CFF1C3D3}"/>
    <dgm:cxn modelId="{63B31655-AFEA-4A0D-93BB-7304E39A8F6A}" type="presOf" srcId="{AE83AA2F-9E4D-4AD0-9B2B-F4469650AD4B}" destId="{83C7B6BF-5B79-43E6-9818-0EE03070B6C3}" srcOrd="0" destOrd="0" presId="urn:microsoft.com/office/officeart/2005/8/layout/hChevron3"/>
    <dgm:cxn modelId="{8C27317C-CBE7-4C3B-9488-7050C0CE4E4C}" srcId="{35729975-1728-4DE7-9860-1C66B1D130E0}" destId="{A2F5275A-74D0-4FE8-AE2B-E5B8AA9C0456}" srcOrd="2" destOrd="0" parTransId="{502AF692-780F-4F42-8573-628CF6076609}" sibTransId="{3C7EB158-B6E6-4E09-879E-E5A4F6624032}"/>
    <dgm:cxn modelId="{7458DE7D-A2AF-4B46-A954-6A703ECE8D32}" type="presOf" srcId="{4A048A38-FA02-492F-820E-B19DF7D7EFAA}" destId="{93FF73D4-1A2E-406A-A745-D7C6B06AED94}" srcOrd="0" destOrd="0" presId="urn:microsoft.com/office/officeart/2005/8/layout/hChevron3"/>
    <dgm:cxn modelId="{C2909F8F-197D-424F-BD1F-F50226C3BBA8}" type="presOf" srcId="{D885A02E-FFCD-4372-9A00-6AB304DBD8D0}" destId="{617F7EBA-E8A4-4FF6-B27D-7ED001BAFDA9}" srcOrd="0" destOrd="0" presId="urn:microsoft.com/office/officeart/2005/8/layout/hChevron3"/>
    <dgm:cxn modelId="{4F3D279F-09F1-492C-8C10-C7C6BBAAD66A}" srcId="{35729975-1728-4DE7-9860-1C66B1D130E0}" destId="{AE83AA2F-9E4D-4AD0-9B2B-F4469650AD4B}" srcOrd="4" destOrd="0" parTransId="{96DF8287-0341-48E6-921E-49907A69E0DA}" sibTransId="{FEAB9F3A-289F-4487-9C9A-7C8A9B0B68E2}"/>
    <dgm:cxn modelId="{526863A6-0A23-4C09-BE7C-EF1E2FFDF3BB}" type="presOf" srcId="{35729975-1728-4DE7-9860-1C66B1D130E0}" destId="{C72D91C6-1144-4A4A-B399-998292E89804}" srcOrd="0" destOrd="0" presId="urn:microsoft.com/office/officeart/2005/8/layout/hChevron3"/>
    <dgm:cxn modelId="{33A4DCA8-CAB9-496C-BA20-9AC6086D952F}" type="presOf" srcId="{A2F5275A-74D0-4FE8-AE2B-E5B8AA9C0456}" destId="{434ECEB3-179D-4233-9F0D-E15DA548F4E7}" srcOrd="0" destOrd="0" presId="urn:microsoft.com/office/officeart/2005/8/layout/hChevron3"/>
    <dgm:cxn modelId="{A24B70D5-9638-4B29-8E29-D968C49691FD}" srcId="{35729975-1728-4DE7-9860-1C66B1D130E0}" destId="{8C591706-4B2C-48A6-847C-9A304465598B}" srcOrd="6" destOrd="0" parTransId="{C5E4E199-D25C-4FCC-99B4-5C0CEAE1BFE9}" sibTransId="{3FC4BF58-8497-400B-BD17-C3B163192597}"/>
    <dgm:cxn modelId="{F0FB48D6-E147-4549-BCAA-F3495500DFF1}" type="presOf" srcId="{870388D2-7B51-49AF-A4B7-AD6F5403A9E4}" destId="{D969D0A6-81DB-47F5-8834-526A81E01CE5}" srcOrd="0" destOrd="0" presId="urn:microsoft.com/office/officeart/2005/8/layout/hChevron3"/>
    <dgm:cxn modelId="{272996F3-9EFA-4B9C-B4B0-0DCE3FC8B879}" srcId="{35729975-1728-4DE7-9860-1C66B1D130E0}" destId="{D885A02E-FFCD-4372-9A00-6AB304DBD8D0}" srcOrd="7" destOrd="0" parTransId="{A74DA4DB-B160-4161-B073-A7C32D790B50}" sibTransId="{4D1F010B-AB10-40C0-9EAA-8386BD69A32B}"/>
    <dgm:cxn modelId="{67A907DD-8BAE-4356-8F90-B49D69A5C43E}" type="presParOf" srcId="{C72D91C6-1144-4A4A-B399-998292E89804}" destId="{93FF73D4-1A2E-406A-A745-D7C6B06AED94}" srcOrd="0" destOrd="0" presId="urn:microsoft.com/office/officeart/2005/8/layout/hChevron3"/>
    <dgm:cxn modelId="{C5A834DC-9FA8-4AB6-83EF-3292B551C8F8}" type="presParOf" srcId="{C72D91C6-1144-4A4A-B399-998292E89804}" destId="{B6FA6819-9C06-4352-BA31-D4F6CB6A57E5}" srcOrd="1" destOrd="0" presId="urn:microsoft.com/office/officeart/2005/8/layout/hChevron3"/>
    <dgm:cxn modelId="{8DFAC988-9ECF-4F46-9FCF-624FF227060B}" type="presParOf" srcId="{C72D91C6-1144-4A4A-B399-998292E89804}" destId="{C8D4452B-FEA5-414F-96AE-C1ABF795BCE7}" srcOrd="2" destOrd="0" presId="urn:microsoft.com/office/officeart/2005/8/layout/hChevron3"/>
    <dgm:cxn modelId="{186511B8-9AE7-4690-B741-C61433034772}" type="presParOf" srcId="{C72D91C6-1144-4A4A-B399-998292E89804}" destId="{B3FCF1F4-028E-4534-AC7F-A17BD8E66361}" srcOrd="3" destOrd="0" presId="urn:microsoft.com/office/officeart/2005/8/layout/hChevron3"/>
    <dgm:cxn modelId="{8264BB66-88E9-42E8-92DB-01FA0E117155}" type="presParOf" srcId="{C72D91C6-1144-4A4A-B399-998292E89804}" destId="{434ECEB3-179D-4233-9F0D-E15DA548F4E7}" srcOrd="4" destOrd="0" presId="urn:microsoft.com/office/officeart/2005/8/layout/hChevron3"/>
    <dgm:cxn modelId="{160F67B9-7778-4112-824D-C76F66F3B6EE}" type="presParOf" srcId="{C72D91C6-1144-4A4A-B399-998292E89804}" destId="{623B792B-53DA-4C31-AFF1-0E57F8D8F542}" srcOrd="5" destOrd="0" presId="urn:microsoft.com/office/officeart/2005/8/layout/hChevron3"/>
    <dgm:cxn modelId="{5B65BB1F-B4C1-4FBE-A42C-5BC2B6EEE025}" type="presParOf" srcId="{C72D91C6-1144-4A4A-B399-998292E89804}" destId="{0714670F-0F76-4B21-915B-77EDCE6F584D}" srcOrd="6" destOrd="0" presId="urn:microsoft.com/office/officeart/2005/8/layout/hChevron3"/>
    <dgm:cxn modelId="{D3A07A1A-C7C9-43DC-871A-BE1562E2DE49}" type="presParOf" srcId="{C72D91C6-1144-4A4A-B399-998292E89804}" destId="{5DD4236F-B9EC-4705-AA31-E763F40D9C4B}" srcOrd="7" destOrd="0" presId="urn:microsoft.com/office/officeart/2005/8/layout/hChevron3"/>
    <dgm:cxn modelId="{FAAF5FB6-6A0E-42A5-B086-74B02E4AFB8D}" type="presParOf" srcId="{C72D91C6-1144-4A4A-B399-998292E89804}" destId="{83C7B6BF-5B79-43E6-9818-0EE03070B6C3}" srcOrd="8" destOrd="0" presId="urn:microsoft.com/office/officeart/2005/8/layout/hChevron3"/>
    <dgm:cxn modelId="{96547A78-183C-4494-9573-D6892F9F4D49}" type="presParOf" srcId="{C72D91C6-1144-4A4A-B399-998292E89804}" destId="{CF813599-6FE7-424B-8DAE-66203ADE8975}" srcOrd="9" destOrd="0" presId="urn:microsoft.com/office/officeart/2005/8/layout/hChevron3"/>
    <dgm:cxn modelId="{14E5741C-1AE8-4973-AA4F-C8F8044A01B9}" type="presParOf" srcId="{C72D91C6-1144-4A4A-B399-998292E89804}" destId="{D969D0A6-81DB-47F5-8834-526A81E01CE5}" srcOrd="10" destOrd="0" presId="urn:microsoft.com/office/officeart/2005/8/layout/hChevron3"/>
    <dgm:cxn modelId="{D053329E-AB29-4577-AEB0-9AEE078F1325}" type="presParOf" srcId="{C72D91C6-1144-4A4A-B399-998292E89804}" destId="{4EB2FF62-9E9C-47B1-8DDF-85ADA01D28F1}" srcOrd="11" destOrd="0" presId="urn:microsoft.com/office/officeart/2005/8/layout/hChevron3"/>
    <dgm:cxn modelId="{15C92909-176A-44AD-AA07-357EB8163C6F}" type="presParOf" srcId="{C72D91C6-1144-4A4A-B399-998292E89804}" destId="{17614D98-FEE9-4E93-A45E-EB3759B6EAEF}" srcOrd="12" destOrd="0" presId="urn:microsoft.com/office/officeart/2005/8/layout/hChevron3"/>
    <dgm:cxn modelId="{7107210C-45EE-4078-A770-E64C01ACE4F7}" type="presParOf" srcId="{C72D91C6-1144-4A4A-B399-998292E89804}" destId="{33A71B22-AF3B-4929-A9F7-57A8550C16A0}" srcOrd="13" destOrd="0" presId="urn:microsoft.com/office/officeart/2005/8/layout/hChevron3"/>
    <dgm:cxn modelId="{6961BA9E-8F58-4B22-BEE9-D465A21663E4}" type="presParOf" srcId="{C72D91C6-1144-4A4A-B399-998292E89804}" destId="{617F7EBA-E8A4-4FF6-B27D-7ED001BAFDA9}" srcOrd="14"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5729975-1728-4DE7-9860-1C66B1D130E0}" type="doc">
      <dgm:prSet loTypeId="urn:microsoft.com/office/officeart/2005/8/layout/hChevron3" loCatId="process" qsTypeId="urn:microsoft.com/office/officeart/2005/8/quickstyle/simple1" qsCatId="simple" csTypeId="urn:microsoft.com/office/officeart/2005/8/colors/accent1_2" csCatId="accent1" phldr="1"/>
      <dgm:spPr/>
    </dgm:pt>
    <dgm:pt modelId="{4A048A38-FA02-492F-820E-B19DF7D7EFAA}">
      <dgm:prSet phldrT="[Text]"/>
      <dgm:spPr>
        <a:solidFill>
          <a:srgbClr val="CC9900"/>
        </a:solidFill>
      </dgm:spPr>
      <dgm:t>
        <a:bodyPr/>
        <a:lstStyle/>
        <a:p>
          <a:r>
            <a:rPr lang="de-DE" dirty="0"/>
            <a:t>LWV</a:t>
          </a:r>
        </a:p>
      </dgm:t>
    </dgm:pt>
    <dgm:pt modelId="{33C9C2DB-2450-4C92-84D8-47639829BE37}" type="parTrans" cxnId="{633C1F0E-2981-427E-9709-FEFB5A5EA24E}">
      <dgm:prSet/>
      <dgm:spPr/>
      <dgm:t>
        <a:bodyPr/>
        <a:lstStyle/>
        <a:p>
          <a:endParaRPr lang="de-DE"/>
        </a:p>
      </dgm:t>
    </dgm:pt>
    <dgm:pt modelId="{0A363215-9461-4933-BC5B-211BE60E59A2}" type="sibTrans" cxnId="{633C1F0E-2981-427E-9709-FEFB5A5EA24E}">
      <dgm:prSet/>
      <dgm:spPr/>
      <dgm:t>
        <a:bodyPr/>
        <a:lstStyle/>
        <a:p>
          <a:endParaRPr lang="de-DE"/>
        </a:p>
      </dgm:t>
    </dgm:pt>
    <dgm:pt modelId="{566C3D29-8F79-423B-BBB6-FBB479C89063}">
      <dgm:prSet phldrT="[Text]"/>
      <dgm:spPr>
        <a:solidFill>
          <a:srgbClr val="CC9900"/>
        </a:solidFill>
      </dgm:spPr>
      <dgm:t>
        <a:bodyPr/>
        <a:lstStyle/>
        <a:p>
          <a:r>
            <a:rPr lang="de-DE" dirty="0"/>
            <a:t>SAP</a:t>
          </a:r>
        </a:p>
      </dgm:t>
    </dgm:pt>
    <dgm:pt modelId="{622FE0EF-E26B-4245-8AF9-39144914A083}" type="parTrans" cxnId="{970B434B-EFBE-4EB2-AC7A-44A59E9409F3}">
      <dgm:prSet/>
      <dgm:spPr/>
      <dgm:t>
        <a:bodyPr/>
        <a:lstStyle/>
        <a:p>
          <a:endParaRPr lang="de-DE"/>
        </a:p>
      </dgm:t>
    </dgm:pt>
    <dgm:pt modelId="{0882B6B7-00AA-4933-85F7-1F77CFF1C3D3}" type="sibTrans" cxnId="{970B434B-EFBE-4EB2-AC7A-44A59E9409F3}">
      <dgm:prSet/>
      <dgm:spPr/>
      <dgm:t>
        <a:bodyPr/>
        <a:lstStyle/>
        <a:p>
          <a:endParaRPr lang="de-DE"/>
        </a:p>
      </dgm:t>
    </dgm:pt>
    <dgm:pt modelId="{A2F5275A-74D0-4FE8-AE2B-E5B8AA9C0456}">
      <dgm:prSet phldrT="[Text]"/>
      <dgm:spPr>
        <a:solidFill>
          <a:srgbClr val="CC9900"/>
        </a:solidFill>
      </dgm:spPr>
      <dgm:t>
        <a:bodyPr/>
        <a:lstStyle/>
        <a:p>
          <a:r>
            <a:rPr lang="de-DE" dirty="0"/>
            <a:t>Analyse</a:t>
          </a:r>
        </a:p>
      </dgm:t>
    </dgm:pt>
    <dgm:pt modelId="{502AF692-780F-4F42-8573-628CF6076609}" type="parTrans" cxnId="{8C27317C-CBE7-4C3B-9488-7050C0CE4E4C}">
      <dgm:prSet/>
      <dgm:spPr/>
      <dgm:t>
        <a:bodyPr/>
        <a:lstStyle/>
        <a:p>
          <a:endParaRPr lang="de-DE"/>
        </a:p>
      </dgm:t>
    </dgm:pt>
    <dgm:pt modelId="{3C7EB158-B6E6-4E09-879E-E5A4F6624032}" type="sibTrans" cxnId="{8C27317C-CBE7-4C3B-9488-7050C0CE4E4C}">
      <dgm:prSet/>
      <dgm:spPr/>
      <dgm:t>
        <a:bodyPr/>
        <a:lstStyle/>
        <a:p>
          <a:endParaRPr lang="de-DE"/>
        </a:p>
      </dgm:t>
    </dgm:pt>
    <dgm:pt modelId="{870388D2-7B51-49AF-A4B7-AD6F5403A9E4}">
      <dgm:prSet phldrT="[Text]"/>
      <dgm:spPr/>
      <dgm:t>
        <a:bodyPr/>
        <a:lstStyle/>
        <a:p>
          <a:r>
            <a:rPr lang="de-DE" dirty="0"/>
            <a:t>Qualität</a:t>
          </a:r>
        </a:p>
      </dgm:t>
    </dgm:pt>
    <dgm:pt modelId="{4BFDD3B9-2787-4A51-9DA5-0A49E6C3AD01}" type="parTrans" cxnId="{1D06EA38-055A-4CA7-A8AF-6232C23C52AE}">
      <dgm:prSet/>
      <dgm:spPr/>
      <dgm:t>
        <a:bodyPr/>
        <a:lstStyle/>
        <a:p>
          <a:endParaRPr lang="de-DE"/>
        </a:p>
      </dgm:t>
    </dgm:pt>
    <dgm:pt modelId="{3AEF1E82-E9D7-466F-A945-1BE1A20C8C26}" type="sibTrans" cxnId="{1D06EA38-055A-4CA7-A8AF-6232C23C52AE}">
      <dgm:prSet/>
      <dgm:spPr/>
      <dgm:t>
        <a:bodyPr/>
        <a:lstStyle/>
        <a:p>
          <a:endParaRPr lang="de-DE"/>
        </a:p>
      </dgm:t>
    </dgm:pt>
    <dgm:pt modelId="{26E2F8AF-EFBA-4718-9C30-CF69D7476BD2}">
      <dgm:prSet phldrT="[Text]"/>
      <dgm:spPr>
        <a:solidFill>
          <a:srgbClr val="00B050"/>
        </a:solidFill>
      </dgm:spPr>
      <dgm:t>
        <a:bodyPr/>
        <a:lstStyle/>
        <a:p>
          <a:r>
            <a:rPr lang="de-DE" dirty="0"/>
            <a:t>Planung</a:t>
          </a:r>
        </a:p>
      </dgm:t>
    </dgm:pt>
    <dgm:pt modelId="{A5BA66FD-4559-4F2A-B3EA-3042482A2C72}" type="parTrans" cxnId="{BF1FCB69-350C-4A2F-899C-0EFF1103ADCC}">
      <dgm:prSet/>
      <dgm:spPr/>
      <dgm:t>
        <a:bodyPr/>
        <a:lstStyle/>
        <a:p>
          <a:endParaRPr lang="de-DE"/>
        </a:p>
      </dgm:t>
    </dgm:pt>
    <dgm:pt modelId="{4C00CBB0-B333-4BEB-A919-02C031E39B94}" type="sibTrans" cxnId="{BF1FCB69-350C-4A2F-899C-0EFF1103ADCC}">
      <dgm:prSet/>
      <dgm:spPr/>
      <dgm:t>
        <a:bodyPr/>
        <a:lstStyle/>
        <a:p>
          <a:endParaRPr lang="de-DE"/>
        </a:p>
      </dgm:t>
    </dgm:pt>
    <dgm:pt modelId="{AE83AA2F-9E4D-4AD0-9B2B-F4469650AD4B}">
      <dgm:prSet phldrT="[Text]"/>
      <dgm:spPr/>
      <dgm:t>
        <a:bodyPr/>
        <a:lstStyle/>
        <a:p>
          <a:r>
            <a:rPr lang="de-DE" dirty="0"/>
            <a:t>Imp.</a:t>
          </a:r>
        </a:p>
      </dgm:t>
    </dgm:pt>
    <dgm:pt modelId="{96DF8287-0341-48E6-921E-49907A69E0DA}" type="parTrans" cxnId="{4F3D279F-09F1-492C-8C10-C7C6BBAAD66A}">
      <dgm:prSet/>
      <dgm:spPr/>
      <dgm:t>
        <a:bodyPr/>
        <a:lstStyle/>
        <a:p>
          <a:endParaRPr lang="de-DE"/>
        </a:p>
      </dgm:t>
    </dgm:pt>
    <dgm:pt modelId="{FEAB9F3A-289F-4487-9C9A-7C8A9B0B68E2}" type="sibTrans" cxnId="{4F3D279F-09F1-492C-8C10-C7C6BBAAD66A}">
      <dgm:prSet/>
      <dgm:spPr/>
      <dgm:t>
        <a:bodyPr/>
        <a:lstStyle/>
        <a:p>
          <a:endParaRPr lang="de-DE"/>
        </a:p>
      </dgm:t>
    </dgm:pt>
    <dgm:pt modelId="{8C591706-4B2C-48A6-847C-9A304465598B}">
      <dgm:prSet phldrT="[Text]"/>
      <dgm:spPr/>
      <dgm:t>
        <a:bodyPr/>
        <a:lstStyle/>
        <a:p>
          <a:r>
            <a:rPr lang="de-DE" dirty="0"/>
            <a:t>Fazit</a:t>
          </a:r>
        </a:p>
      </dgm:t>
    </dgm:pt>
    <dgm:pt modelId="{C5E4E199-D25C-4FCC-99B4-5C0CEAE1BFE9}" type="parTrans" cxnId="{A24B70D5-9638-4B29-8E29-D968C49691FD}">
      <dgm:prSet/>
      <dgm:spPr/>
      <dgm:t>
        <a:bodyPr/>
        <a:lstStyle/>
        <a:p>
          <a:endParaRPr lang="de-DE"/>
        </a:p>
      </dgm:t>
    </dgm:pt>
    <dgm:pt modelId="{3FC4BF58-8497-400B-BD17-C3B163192597}" type="sibTrans" cxnId="{A24B70D5-9638-4B29-8E29-D968C49691FD}">
      <dgm:prSet/>
      <dgm:spPr/>
      <dgm:t>
        <a:bodyPr/>
        <a:lstStyle/>
        <a:p>
          <a:endParaRPr lang="de-DE"/>
        </a:p>
      </dgm:t>
    </dgm:pt>
    <dgm:pt modelId="{D885A02E-FFCD-4372-9A00-6AB304DBD8D0}">
      <dgm:prSet phldrT="[Text]"/>
      <dgm:spPr/>
      <dgm:t>
        <a:bodyPr/>
        <a:lstStyle/>
        <a:p>
          <a:r>
            <a:rPr lang="de-DE" dirty="0"/>
            <a:t>Quelle</a:t>
          </a:r>
        </a:p>
      </dgm:t>
    </dgm:pt>
    <dgm:pt modelId="{A74DA4DB-B160-4161-B073-A7C32D790B50}" type="parTrans" cxnId="{272996F3-9EFA-4B9C-B4B0-0DCE3FC8B879}">
      <dgm:prSet/>
      <dgm:spPr/>
      <dgm:t>
        <a:bodyPr/>
        <a:lstStyle/>
        <a:p>
          <a:endParaRPr lang="de-DE"/>
        </a:p>
      </dgm:t>
    </dgm:pt>
    <dgm:pt modelId="{4D1F010B-AB10-40C0-9EAA-8386BD69A32B}" type="sibTrans" cxnId="{272996F3-9EFA-4B9C-B4B0-0DCE3FC8B879}">
      <dgm:prSet/>
      <dgm:spPr/>
      <dgm:t>
        <a:bodyPr/>
        <a:lstStyle/>
        <a:p>
          <a:endParaRPr lang="de-DE"/>
        </a:p>
      </dgm:t>
    </dgm:pt>
    <dgm:pt modelId="{C72D91C6-1144-4A4A-B399-998292E89804}" type="pres">
      <dgm:prSet presAssocID="{35729975-1728-4DE7-9860-1C66B1D130E0}" presName="Name0" presStyleCnt="0">
        <dgm:presLayoutVars>
          <dgm:dir/>
          <dgm:resizeHandles val="exact"/>
        </dgm:presLayoutVars>
      </dgm:prSet>
      <dgm:spPr/>
    </dgm:pt>
    <dgm:pt modelId="{93FF73D4-1A2E-406A-A745-D7C6B06AED94}" type="pres">
      <dgm:prSet presAssocID="{4A048A38-FA02-492F-820E-B19DF7D7EFAA}" presName="parTxOnly" presStyleLbl="node1" presStyleIdx="0" presStyleCnt="8">
        <dgm:presLayoutVars>
          <dgm:bulletEnabled val="1"/>
        </dgm:presLayoutVars>
      </dgm:prSet>
      <dgm:spPr/>
    </dgm:pt>
    <dgm:pt modelId="{B6FA6819-9C06-4352-BA31-D4F6CB6A57E5}" type="pres">
      <dgm:prSet presAssocID="{0A363215-9461-4933-BC5B-211BE60E59A2}" presName="parSpace" presStyleCnt="0"/>
      <dgm:spPr/>
    </dgm:pt>
    <dgm:pt modelId="{C8D4452B-FEA5-414F-96AE-C1ABF795BCE7}" type="pres">
      <dgm:prSet presAssocID="{566C3D29-8F79-423B-BBB6-FBB479C89063}" presName="parTxOnly" presStyleLbl="node1" presStyleIdx="1" presStyleCnt="8">
        <dgm:presLayoutVars>
          <dgm:bulletEnabled val="1"/>
        </dgm:presLayoutVars>
      </dgm:prSet>
      <dgm:spPr/>
    </dgm:pt>
    <dgm:pt modelId="{B3FCF1F4-028E-4534-AC7F-A17BD8E66361}" type="pres">
      <dgm:prSet presAssocID="{0882B6B7-00AA-4933-85F7-1F77CFF1C3D3}" presName="parSpace" presStyleCnt="0"/>
      <dgm:spPr/>
    </dgm:pt>
    <dgm:pt modelId="{434ECEB3-179D-4233-9F0D-E15DA548F4E7}" type="pres">
      <dgm:prSet presAssocID="{A2F5275A-74D0-4FE8-AE2B-E5B8AA9C0456}" presName="parTxOnly" presStyleLbl="node1" presStyleIdx="2" presStyleCnt="8">
        <dgm:presLayoutVars>
          <dgm:bulletEnabled val="1"/>
        </dgm:presLayoutVars>
      </dgm:prSet>
      <dgm:spPr/>
    </dgm:pt>
    <dgm:pt modelId="{623B792B-53DA-4C31-AFF1-0E57F8D8F542}" type="pres">
      <dgm:prSet presAssocID="{3C7EB158-B6E6-4E09-879E-E5A4F6624032}" presName="parSpace" presStyleCnt="0"/>
      <dgm:spPr/>
    </dgm:pt>
    <dgm:pt modelId="{0714670F-0F76-4B21-915B-77EDCE6F584D}" type="pres">
      <dgm:prSet presAssocID="{26E2F8AF-EFBA-4718-9C30-CF69D7476BD2}" presName="parTxOnly" presStyleLbl="node1" presStyleIdx="3" presStyleCnt="8">
        <dgm:presLayoutVars>
          <dgm:bulletEnabled val="1"/>
        </dgm:presLayoutVars>
      </dgm:prSet>
      <dgm:spPr/>
    </dgm:pt>
    <dgm:pt modelId="{5DD4236F-B9EC-4705-AA31-E763F40D9C4B}" type="pres">
      <dgm:prSet presAssocID="{4C00CBB0-B333-4BEB-A919-02C031E39B94}" presName="parSpace" presStyleCnt="0"/>
      <dgm:spPr/>
    </dgm:pt>
    <dgm:pt modelId="{83C7B6BF-5B79-43E6-9818-0EE03070B6C3}" type="pres">
      <dgm:prSet presAssocID="{AE83AA2F-9E4D-4AD0-9B2B-F4469650AD4B}" presName="parTxOnly" presStyleLbl="node1" presStyleIdx="4" presStyleCnt="8">
        <dgm:presLayoutVars>
          <dgm:bulletEnabled val="1"/>
        </dgm:presLayoutVars>
      </dgm:prSet>
      <dgm:spPr/>
    </dgm:pt>
    <dgm:pt modelId="{CF813599-6FE7-424B-8DAE-66203ADE8975}" type="pres">
      <dgm:prSet presAssocID="{FEAB9F3A-289F-4487-9C9A-7C8A9B0B68E2}" presName="parSpace" presStyleCnt="0"/>
      <dgm:spPr/>
    </dgm:pt>
    <dgm:pt modelId="{D969D0A6-81DB-47F5-8834-526A81E01CE5}" type="pres">
      <dgm:prSet presAssocID="{870388D2-7B51-49AF-A4B7-AD6F5403A9E4}" presName="parTxOnly" presStyleLbl="node1" presStyleIdx="5" presStyleCnt="8">
        <dgm:presLayoutVars>
          <dgm:bulletEnabled val="1"/>
        </dgm:presLayoutVars>
      </dgm:prSet>
      <dgm:spPr/>
    </dgm:pt>
    <dgm:pt modelId="{4EB2FF62-9E9C-47B1-8DDF-85ADA01D28F1}" type="pres">
      <dgm:prSet presAssocID="{3AEF1E82-E9D7-466F-A945-1BE1A20C8C26}" presName="parSpace" presStyleCnt="0"/>
      <dgm:spPr/>
    </dgm:pt>
    <dgm:pt modelId="{17614D98-FEE9-4E93-A45E-EB3759B6EAEF}" type="pres">
      <dgm:prSet presAssocID="{8C591706-4B2C-48A6-847C-9A304465598B}" presName="parTxOnly" presStyleLbl="node1" presStyleIdx="6" presStyleCnt="8">
        <dgm:presLayoutVars>
          <dgm:bulletEnabled val="1"/>
        </dgm:presLayoutVars>
      </dgm:prSet>
      <dgm:spPr/>
    </dgm:pt>
    <dgm:pt modelId="{33A71B22-AF3B-4929-A9F7-57A8550C16A0}" type="pres">
      <dgm:prSet presAssocID="{3FC4BF58-8497-400B-BD17-C3B163192597}" presName="parSpace" presStyleCnt="0"/>
      <dgm:spPr/>
    </dgm:pt>
    <dgm:pt modelId="{617F7EBA-E8A4-4FF6-B27D-7ED001BAFDA9}" type="pres">
      <dgm:prSet presAssocID="{D885A02E-FFCD-4372-9A00-6AB304DBD8D0}" presName="parTxOnly" presStyleLbl="node1" presStyleIdx="7" presStyleCnt="8">
        <dgm:presLayoutVars>
          <dgm:bulletEnabled val="1"/>
        </dgm:presLayoutVars>
      </dgm:prSet>
      <dgm:spPr/>
    </dgm:pt>
  </dgm:ptLst>
  <dgm:cxnLst>
    <dgm:cxn modelId="{633C1F0E-2981-427E-9709-FEFB5A5EA24E}" srcId="{35729975-1728-4DE7-9860-1C66B1D130E0}" destId="{4A048A38-FA02-492F-820E-B19DF7D7EFAA}" srcOrd="0" destOrd="0" parTransId="{33C9C2DB-2450-4C92-84D8-47639829BE37}" sibTransId="{0A363215-9461-4933-BC5B-211BE60E59A2}"/>
    <dgm:cxn modelId="{74CD1317-3E86-4726-B61D-C5E798936B4E}" type="presOf" srcId="{26E2F8AF-EFBA-4718-9C30-CF69D7476BD2}" destId="{0714670F-0F76-4B21-915B-77EDCE6F584D}" srcOrd="0" destOrd="0" presId="urn:microsoft.com/office/officeart/2005/8/layout/hChevron3"/>
    <dgm:cxn modelId="{0C894926-A5AC-4EA5-8760-EA8B66E8594A}" type="presOf" srcId="{566C3D29-8F79-423B-BBB6-FBB479C89063}" destId="{C8D4452B-FEA5-414F-96AE-C1ABF795BCE7}" srcOrd="0" destOrd="0" presId="urn:microsoft.com/office/officeart/2005/8/layout/hChevron3"/>
    <dgm:cxn modelId="{715CF034-5BE7-4080-8E1E-D8BDB345AE14}" type="presOf" srcId="{8C591706-4B2C-48A6-847C-9A304465598B}" destId="{17614D98-FEE9-4E93-A45E-EB3759B6EAEF}" srcOrd="0" destOrd="0" presId="urn:microsoft.com/office/officeart/2005/8/layout/hChevron3"/>
    <dgm:cxn modelId="{1D06EA38-055A-4CA7-A8AF-6232C23C52AE}" srcId="{35729975-1728-4DE7-9860-1C66B1D130E0}" destId="{870388D2-7B51-49AF-A4B7-AD6F5403A9E4}" srcOrd="5" destOrd="0" parTransId="{4BFDD3B9-2787-4A51-9DA5-0A49E6C3AD01}" sibTransId="{3AEF1E82-E9D7-466F-A945-1BE1A20C8C26}"/>
    <dgm:cxn modelId="{BF1FCB69-350C-4A2F-899C-0EFF1103ADCC}" srcId="{35729975-1728-4DE7-9860-1C66B1D130E0}" destId="{26E2F8AF-EFBA-4718-9C30-CF69D7476BD2}" srcOrd="3" destOrd="0" parTransId="{A5BA66FD-4559-4F2A-B3EA-3042482A2C72}" sibTransId="{4C00CBB0-B333-4BEB-A919-02C031E39B94}"/>
    <dgm:cxn modelId="{970B434B-EFBE-4EB2-AC7A-44A59E9409F3}" srcId="{35729975-1728-4DE7-9860-1C66B1D130E0}" destId="{566C3D29-8F79-423B-BBB6-FBB479C89063}" srcOrd="1" destOrd="0" parTransId="{622FE0EF-E26B-4245-8AF9-39144914A083}" sibTransId="{0882B6B7-00AA-4933-85F7-1F77CFF1C3D3}"/>
    <dgm:cxn modelId="{63B31655-AFEA-4A0D-93BB-7304E39A8F6A}" type="presOf" srcId="{AE83AA2F-9E4D-4AD0-9B2B-F4469650AD4B}" destId="{83C7B6BF-5B79-43E6-9818-0EE03070B6C3}" srcOrd="0" destOrd="0" presId="urn:microsoft.com/office/officeart/2005/8/layout/hChevron3"/>
    <dgm:cxn modelId="{8C27317C-CBE7-4C3B-9488-7050C0CE4E4C}" srcId="{35729975-1728-4DE7-9860-1C66B1D130E0}" destId="{A2F5275A-74D0-4FE8-AE2B-E5B8AA9C0456}" srcOrd="2" destOrd="0" parTransId="{502AF692-780F-4F42-8573-628CF6076609}" sibTransId="{3C7EB158-B6E6-4E09-879E-E5A4F6624032}"/>
    <dgm:cxn modelId="{7458DE7D-A2AF-4B46-A954-6A703ECE8D32}" type="presOf" srcId="{4A048A38-FA02-492F-820E-B19DF7D7EFAA}" destId="{93FF73D4-1A2E-406A-A745-D7C6B06AED94}" srcOrd="0" destOrd="0" presId="urn:microsoft.com/office/officeart/2005/8/layout/hChevron3"/>
    <dgm:cxn modelId="{C2909F8F-197D-424F-BD1F-F50226C3BBA8}" type="presOf" srcId="{D885A02E-FFCD-4372-9A00-6AB304DBD8D0}" destId="{617F7EBA-E8A4-4FF6-B27D-7ED001BAFDA9}" srcOrd="0" destOrd="0" presId="urn:microsoft.com/office/officeart/2005/8/layout/hChevron3"/>
    <dgm:cxn modelId="{4F3D279F-09F1-492C-8C10-C7C6BBAAD66A}" srcId="{35729975-1728-4DE7-9860-1C66B1D130E0}" destId="{AE83AA2F-9E4D-4AD0-9B2B-F4469650AD4B}" srcOrd="4" destOrd="0" parTransId="{96DF8287-0341-48E6-921E-49907A69E0DA}" sibTransId="{FEAB9F3A-289F-4487-9C9A-7C8A9B0B68E2}"/>
    <dgm:cxn modelId="{526863A6-0A23-4C09-BE7C-EF1E2FFDF3BB}" type="presOf" srcId="{35729975-1728-4DE7-9860-1C66B1D130E0}" destId="{C72D91C6-1144-4A4A-B399-998292E89804}" srcOrd="0" destOrd="0" presId="urn:microsoft.com/office/officeart/2005/8/layout/hChevron3"/>
    <dgm:cxn modelId="{33A4DCA8-CAB9-496C-BA20-9AC6086D952F}" type="presOf" srcId="{A2F5275A-74D0-4FE8-AE2B-E5B8AA9C0456}" destId="{434ECEB3-179D-4233-9F0D-E15DA548F4E7}" srcOrd="0" destOrd="0" presId="urn:microsoft.com/office/officeart/2005/8/layout/hChevron3"/>
    <dgm:cxn modelId="{A24B70D5-9638-4B29-8E29-D968C49691FD}" srcId="{35729975-1728-4DE7-9860-1C66B1D130E0}" destId="{8C591706-4B2C-48A6-847C-9A304465598B}" srcOrd="6" destOrd="0" parTransId="{C5E4E199-D25C-4FCC-99B4-5C0CEAE1BFE9}" sibTransId="{3FC4BF58-8497-400B-BD17-C3B163192597}"/>
    <dgm:cxn modelId="{F0FB48D6-E147-4549-BCAA-F3495500DFF1}" type="presOf" srcId="{870388D2-7B51-49AF-A4B7-AD6F5403A9E4}" destId="{D969D0A6-81DB-47F5-8834-526A81E01CE5}" srcOrd="0" destOrd="0" presId="urn:microsoft.com/office/officeart/2005/8/layout/hChevron3"/>
    <dgm:cxn modelId="{272996F3-9EFA-4B9C-B4B0-0DCE3FC8B879}" srcId="{35729975-1728-4DE7-9860-1C66B1D130E0}" destId="{D885A02E-FFCD-4372-9A00-6AB304DBD8D0}" srcOrd="7" destOrd="0" parTransId="{A74DA4DB-B160-4161-B073-A7C32D790B50}" sibTransId="{4D1F010B-AB10-40C0-9EAA-8386BD69A32B}"/>
    <dgm:cxn modelId="{67A907DD-8BAE-4356-8F90-B49D69A5C43E}" type="presParOf" srcId="{C72D91C6-1144-4A4A-B399-998292E89804}" destId="{93FF73D4-1A2E-406A-A745-D7C6B06AED94}" srcOrd="0" destOrd="0" presId="urn:microsoft.com/office/officeart/2005/8/layout/hChevron3"/>
    <dgm:cxn modelId="{C5A834DC-9FA8-4AB6-83EF-3292B551C8F8}" type="presParOf" srcId="{C72D91C6-1144-4A4A-B399-998292E89804}" destId="{B6FA6819-9C06-4352-BA31-D4F6CB6A57E5}" srcOrd="1" destOrd="0" presId="urn:microsoft.com/office/officeart/2005/8/layout/hChevron3"/>
    <dgm:cxn modelId="{8DFAC988-9ECF-4F46-9FCF-624FF227060B}" type="presParOf" srcId="{C72D91C6-1144-4A4A-B399-998292E89804}" destId="{C8D4452B-FEA5-414F-96AE-C1ABF795BCE7}" srcOrd="2" destOrd="0" presId="urn:microsoft.com/office/officeart/2005/8/layout/hChevron3"/>
    <dgm:cxn modelId="{186511B8-9AE7-4690-B741-C61433034772}" type="presParOf" srcId="{C72D91C6-1144-4A4A-B399-998292E89804}" destId="{B3FCF1F4-028E-4534-AC7F-A17BD8E66361}" srcOrd="3" destOrd="0" presId="urn:microsoft.com/office/officeart/2005/8/layout/hChevron3"/>
    <dgm:cxn modelId="{8264BB66-88E9-42E8-92DB-01FA0E117155}" type="presParOf" srcId="{C72D91C6-1144-4A4A-B399-998292E89804}" destId="{434ECEB3-179D-4233-9F0D-E15DA548F4E7}" srcOrd="4" destOrd="0" presId="urn:microsoft.com/office/officeart/2005/8/layout/hChevron3"/>
    <dgm:cxn modelId="{160F67B9-7778-4112-824D-C76F66F3B6EE}" type="presParOf" srcId="{C72D91C6-1144-4A4A-B399-998292E89804}" destId="{623B792B-53DA-4C31-AFF1-0E57F8D8F542}" srcOrd="5" destOrd="0" presId="urn:microsoft.com/office/officeart/2005/8/layout/hChevron3"/>
    <dgm:cxn modelId="{5B65BB1F-B4C1-4FBE-A42C-5BC2B6EEE025}" type="presParOf" srcId="{C72D91C6-1144-4A4A-B399-998292E89804}" destId="{0714670F-0F76-4B21-915B-77EDCE6F584D}" srcOrd="6" destOrd="0" presId="urn:microsoft.com/office/officeart/2005/8/layout/hChevron3"/>
    <dgm:cxn modelId="{D3A07A1A-C7C9-43DC-871A-BE1562E2DE49}" type="presParOf" srcId="{C72D91C6-1144-4A4A-B399-998292E89804}" destId="{5DD4236F-B9EC-4705-AA31-E763F40D9C4B}" srcOrd="7" destOrd="0" presId="urn:microsoft.com/office/officeart/2005/8/layout/hChevron3"/>
    <dgm:cxn modelId="{FAAF5FB6-6A0E-42A5-B086-74B02E4AFB8D}" type="presParOf" srcId="{C72D91C6-1144-4A4A-B399-998292E89804}" destId="{83C7B6BF-5B79-43E6-9818-0EE03070B6C3}" srcOrd="8" destOrd="0" presId="urn:microsoft.com/office/officeart/2005/8/layout/hChevron3"/>
    <dgm:cxn modelId="{96547A78-183C-4494-9573-D6892F9F4D49}" type="presParOf" srcId="{C72D91C6-1144-4A4A-B399-998292E89804}" destId="{CF813599-6FE7-424B-8DAE-66203ADE8975}" srcOrd="9" destOrd="0" presId="urn:microsoft.com/office/officeart/2005/8/layout/hChevron3"/>
    <dgm:cxn modelId="{14E5741C-1AE8-4973-AA4F-C8F8044A01B9}" type="presParOf" srcId="{C72D91C6-1144-4A4A-B399-998292E89804}" destId="{D969D0A6-81DB-47F5-8834-526A81E01CE5}" srcOrd="10" destOrd="0" presId="urn:microsoft.com/office/officeart/2005/8/layout/hChevron3"/>
    <dgm:cxn modelId="{D053329E-AB29-4577-AEB0-9AEE078F1325}" type="presParOf" srcId="{C72D91C6-1144-4A4A-B399-998292E89804}" destId="{4EB2FF62-9E9C-47B1-8DDF-85ADA01D28F1}" srcOrd="11" destOrd="0" presId="urn:microsoft.com/office/officeart/2005/8/layout/hChevron3"/>
    <dgm:cxn modelId="{15C92909-176A-44AD-AA07-357EB8163C6F}" type="presParOf" srcId="{C72D91C6-1144-4A4A-B399-998292E89804}" destId="{17614D98-FEE9-4E93-A45E-EB3759B6EAEF}" srcOrd="12" destOrd="0" presId="urn:microsoft.com/office/officeart/2005/8/layout/hChevron3"/>
    <dgm:cxn modelId="{7107210C-45EE-4078-A770-E64C01ACE4F7}" type="presParOf" srcId="{C72D91C6-1144-4A4A-B399-998292E89804}" destId="{33A71B22-AF3B-4929-A9F7-57A8550C16A0}" srcOrd="13" destOrd="0" presId="urn:microsoft.com/office/officeart/2005/8/layout/hChevron3"/>
    <dgm:cxn modelId="{6961BA9E-8F58-4B22-BEE9-D465A21663E4}" type="presParOf" srcId="{C72D91C6-1144-4A4A-B399-998292E89804}" destId="{617F7EBA-E8A4-4FF6-B27D-7ED001BAFDA9}" srcOrd="1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5729975-1728-4DE7-9860-1C66B1D130E0}" type="doc">
      <dgm:prSet loTypeId="urn:microsoft.com/office/officeart/2005/8/layout/hChevron3" loCatId="process" qsTypeId="urn:microsoft.com/office/officeart/2005/8/quickstyle/simple1" qsCatId="simple" csTypeId="urn:microsoft.com/office/officeart/2005/8/colors/accent1_2" csCatId="accent1" phldr="1"/>
      <dgm:spPr/>
    </dgm:pt>
    <dgm:pt modelId="{4A048A38-FA02-492F-820E-B19DF7D7EFAA}">
      <dgm:prSet phldrT="[Text]"/>
      <dgm:spPr>
        <a:solidFill>
          <a:srgbClr val="CC9900"/>
        </a:solidFill>
      </dgm:spPr>
      <dgm:t>
        <a:bodyPr/>
        <a:lstStyle/>
        <a:p>
          <a:r>
            <a:rPr lang="de-DE" dirty="0"/>
            <a:t>LWV</a:t>
          </a:r>
        </a:p>
      </dgm:t>
    </dgm:pt>
    <dgm:pt modelId="{33C9C2DB-2450-4C92-84D8-47639829BE37}" type="parTrans" cxnId="{633C1F0E-2981-427E-9709-FEFB5A5EA24E}">
      <dgm:prSet/>
      <dgm:spPr/>
      <dgm:t>
        <a:bodyPr/>
        <a:lstStyle/>
        <a:p>
          <a:endParaRPr lang="de-DE"/>
        </a:p>
      </dgm:t>
    </dgm:pt>
    <dgm:pt modelId="{0A363215-9461-4933-BC5B-211BE60E59A2}" type="sibTrans" cxnId="{633C1F0E-2981-427E-9709-FEFB5A5EA24E}">
      <dgm:prSet/>
      <dgm:spPr/>
      <dgm:t>
        <a:bodyPr/>
        <a:lstStyle/>
        <a:p>
          <a:endParaRPr lang="de-DE"/>
        </a:p>
      </dgm:t>
    </dgm:pt>
    <dgm:pt modelId="{566C3D29-8F79-423B-BBB6-FBB479C89063}">
      <dgm:prSet phldrT="[Text]"/>
      <dgm:spPr>
        <a:solidFill>
          <a:srgbClr val="CC9900"/>
        </a:solidFill>
      </dgm:spPr>
      <dgm:t>
        <a:bodyPr/>
        <a:lstStyle/>
        <a:p>
          <a:r>
            <a:rPr lang="de-DE" dirty="0"/>
            <a:t>SAP</a:t>
          </a:r>
        </a:p>
      </dgm:t>
    </dgm:pt>
    <dgm:pt modelId="{622FE0EF-E26B-4245-8AF9-39144914A083}" type="parTrans" cxnId="{970B434B-EFBE-4EB2-AC7A-44A59E9409F3}">
      <dgm:prSet/>
      <dgm:spPr/>
      <dgm:t>
        <a:bodyPr/>
        <a:lstStyle/>
        <a:p>
          <a:endParaRPr lang="de-DE"/>
        </a:p>
      </dgm:t>
    </dgm:pt>
    <dgm:pt modelId="{0882B6B7-00AA-4933-85F7-1F77CFF1C3D3}" type="sibTrans" cxnId="{970B434B-EFBE-4EB2-AC7A-44A59E9409F3}">
      <dgm:prSet/>
      <dgm:spPr/>
      <dgm:t>
        <a:bodyPr/>
        <a:lstStyle/>
        <a:p>
          <a:endParaRPr lang="de-DE"/>
        </a:p>
      </dgm:t>
    </dgm:pt>
    <dgm:pt modelId="{A2F5275A-74D0-4FE8-AE2B-E5B8AA9C0456}">
      <dgm:prSet phldrT="[Text]"/>
      <dgm:spPr>
        <a:solidFill>
          <a:srgbClr val="CC9900"/>
        </a:solidFill>
      </dgm:spPr>
      <dgm:t>
        <a:bodyPr/>
        <a:lstStyle/>
        <a:p>
          <a:r>
            <a:rPr lang="de-DE" dirty="0"/>
            <a:t>Analyse</a:t>
          </a:r>
        </a:p>
      </dgm:t>
    </dgm:pt>
    <dgm:pt modelId="{502AF692-780F-4F42-8573-628CF6076609}" type="parTrans" cxnId="{8C27317C-CBE7-4C3B-9488-7050C0CE4E4C}">
      <dgm:prSet/>
      <dgm:spPr/>
      <dgm:t>
        <a:bodyPr/>
        <a:lstStyle/>
        <a:p>
          <a:endParaRPr lang="de-DE"/>
        </a:p>
      </dgm:t>
    </dgm:pt>
    <dgm:pt modelId="{3C7EB158-B6E6-4E09-879E-E5A4F6624032}" type="sibTrans" cxnId="{8C27317C-CBE7-4C3B-9488-7050C0CE4E4C}">
      <dgm:prSet/>
      <dgm:spPr/>
      <dgm:t>
        <a:bodyPr/>
        <a:lstStyle/>
        <a:p>
          <a:endParaRPr lang="de-DE"/>
        </a:p>
      </dgm:t>
    </dgm:pt>
    <dgm:pt modelId="{870388D2-7B51-49AF-A4B7-AD6F5403A9E4}">
      <dgm:prSet phldrT="[Text]"/>
      <dgm:spPr/>
      <dgm:t>
        <a:bodyPr/>
        <a:lstStyle/>
        <a:p>
          <a:r>
            <a:rPr lang="de-DE" dirty="0"/>
            <a:t>Qualität</a:t>
          </a:r>
        </a:p>
      </dgm:t>
    </dgm:pt>
    <dgm:pt modelId="{4BFDD3B9-2787-4A51-9DA5-0A49E6C3AD01}" type="parTrans" cxnId="{1D06EA38-055A-4CA7-A8AF-6232C23C52AE}">
      <dgm:prSet/>
      <dgm:spPr/>
      <dgm:t>
        <a:bodyPr/>
        <a:lstStyle/>
        <a:p>
          <a:endParaRPr lang="de-DE"/>
        </a:p>
      </dgm:t>
    </dgm:pt>
    <dgm:pt modelId="{3AEF1E82-E9D7-466F-A945-1BE1A20C8C26}" type="sibTrans" cxnId="{1D06EA38-055A-4CA7-A8AF-6232C23C52AE}">
      <dgm:prSet/>
      <dgm:spPr/>
      <dgm:t>
        <a:bodyPr/>
        <a:lstStyle/>
        <a:p>
          <a:endParaRPr lang="de-DE"/>
        </a:p>
      </dgm:t>
    </dgm:pt>
    <dgm:pt modelId="{26E2F8AF-EFBA-4718-9C30-CF69D7476BD2}">
      <dgm:prSet phldrT="[Text]"/>
      <dgm:spPr>
        <a:solidFill>
          <a:srgbClr val="00B050"/>
        </a:solidFill>
      </dgm:spPr>
      <dgm:t>
        <a:bodyPr/>
        <a:lstStyle/>
        <a:p>
          <a:r>
            <a:rPr lang="de-DE" dirty="0"/>
            <a:t>Planung</a:t>
          </a:r>
        </a:p>
      </dgm:t>
    </dgm:pt>
    <dgm:pt modelId="{A5BA66FD-4559-4F2A-B3EA-3042482A2C72}" type="parTrans" cxnId="{BF1FCB69-350C-4A2F-899C-0EFF1103ADCC}">
      <dgm:prSet/>
      <dgm:spPr/>
      <dgm:t>
        <a:bodyPr/>
        <a:lstStyle/>
        <a:p>
          <a:endParaRPr lang="de-DE"/>
        </a:p>
      </dgm:t>
    </dgm:pt>
    <dgm:pt modelId="{4C00CBB0-B333-4BEB-A919-02C031E39B94}" type="sibTrans" cxnId="{BF1FCB69-350C-4A2F-899C-0EFF1103ADCC}">
      <dgm:prSet/>
      <dgm:spPr/>
      <dgm:t>
        <a:bodyPr/>
        <a:lstStyle/>
        <a:p>
          <a:endParaRPr lang="de-DE"/>
        </a:p>
      </dgm:t>
    </dgm:pt>
    <dgm:pt modelId="{AE83AA2F-9E4D-4AD0-9B2B-F4469650AD4B}">
      <dgm:prSet phldrT="[Text]"/>
      <dgm:spPr/>
      <dgm:t>
        <a:bodyPr/>
        <a:lstStyle/>
        <a:p>
          <a:r>
            <a:rPr lang="de-DE" dirty="0"/>
            <a:t>Imp.</a:t>
          </a:r>
        </a:p>
      </dgm:t>
    </dgm:pt>
    <dgm:pt modelId="{96DF8287-0341-48E6-921E-49907A69E0DA}" type="parTrans" cxnId="{4F3D279F-09F1-492C-8C10-C7C6BBAAD66A}">
      <dgm:prSet/>
      <dgm:spPr/>
      <dgm:t>
        <a:bodyPr/>
        <a:lstStyle/>
        <a:p>
          <a:endParaRPr lang="de-DE"/>
        </a:p>
      </dgm:t>
    </dgm:pt>
    <dgm:pt modelId="{FEAB9F3A-289F-4487-9C9A-7C8A9B0B68E2}" type="sibTrans" cxnId="{4F3D279F-09F1-492C-8C10-C7C6BBAAD66A}">
      <dgm:prSet/>
      <dgm:spPr/>
      <dgm:t>
        <a:bodyPr/>
        <a:lstStyle/>
        <a:p>
          <a:endParaRPr lang="de-DE"/>
        </a:p>
      </dgm:t>
    </dgm:pt>
    <dgm:pt modelId="{8C591706-4B2C-48A6-847C-9A304465598B}">
      <dgm:prSet phldrT="[Text]"/>
      <dgm:spPr/>
      <dgm:t>
        <a:bodyPr/>
        <a:lstStyle/>
        <a:p>
          <a:r>
            <a:rPr lang="de-DE" dirty="0"/>
            <a:t>Fazit</a:t>
          </a:r>
        </a:p>
      </dgm:t>
    </dgm:pt>
    <dgm:pt modelId="{C5E4E199-D25C-4FCC-99B4-5C0CEAE1BFE9}" type="parTrans" cxnId="{A24B70D5-9638-4B29-8E29-D968C49691FD}">
      <dgm:prSet/>
      <dgm:spPr/>
      <dgm:t>
        <a:bodyPr/>
        <a:lstStyle/>
        <a:p>
          <a:endParaRPr lang="de-DE"/>
        </a:p>
      </dgm:t>
    </dgm:pt>
    <dgm:pt modelId="{3FC4BF58-8497-400B-BD17-C3B163192597}" type="sibTrans" cxnId="{A24B70D5-9638-4B29-8E29-D968C49691FD}">
      <dgm:prSet/>
      <dgm:spPr/>
      <dgm:t>
        <a:bodyPr/>
        <a:lstStyle/>
        <a:p>
          <a:endParaRPr lang="de-DE"/>
        </a:p>
      </dgm:t>
    </dgm:pt>
    <dgm:pt modelId="{D885A02E-FFCD-4372-9A00-6AB304DBD8D0}">
      <dgm:prSet phldrT="[Text]"/>
      <dgm:spPr/>
      <dgm:t>
        <a:bodyPr/>
        <a:lstStyle/>
        <a:p>
          <a:r>
            <a:rPr lang="de-DE" dirty="0"/>
            <a:t>Quelle</a:t>
          </a:r>
        </a:p>
      </dgm:t>
    </dgm:pt>
    <dgm:pt modelId="{A74DA4DB-B160-4161-B073-A7C32D790B50}" type="parTrans" cxnId="{272996F3-9EFA-4B9C-B4B0-0DCE3FC8B879}">
      <dgm:prSet/>
      <dgm:spPr/>
      <dgm:t>
        <a:bodyPr/>
        <a:lstStyle/>
        <a:p>
          <a:endParaRPr lang="de-DE"/>
        </a:p>
      </dgm:t>
    </dgm:pt>
    <dgm:pt modelId="{4D1F010B-AB10-40C0-9EAA-8386BD69A32B}" type="sibTrans" cxnId="{272996F3-9EFA-4B9C-B4B0-0DCE3FC8B879}">
      <dgm:prSet/>
      <dgm:spPr/>
      <dgm:t>
        <a:bodyPr/>
        <a:lstStyle/>
        <a:p>
          <a:endParaRPr lang="de-DE"/>
        </a:p>
      </dgm:t>
    </dgm:pt>
    <dgm:pt modelId="{C72D91C6-1144-4A4A-B399-998292E89804}" type="pres">
      <dgm:prSet presAssocID="{35729975-1728-4DE7-9860-1C66B1D130E0}" presName="Name0" presStyleCnt="0">
        <dgm:presLayoutVars>
          <dgm:dir/>
          <dgm:resizeHandles val="exact"/>
        </dgm:presLayoutVars>
      </dgm:prSet>
      <dgm:spPr/>
    </dgm:pt>
    <dgm:pt modelId="{93FF73D4-1A2E-406A-A745-D7C6B06AED94}" type="pres">
      <dgm:prSet presAssocID="{4A048A38-FA02-492F-820E-B19DF7D7EFAA}" presName="parTxOnly" presStyleLbl="node1" presStyleIdx="0" presStyleCnt="8">
        <dgm:presLayoutVars>
          <dgm:bulletEnabled val="1"/>
        </dgm:presLayoutVars>
      </dgm:prSet>
      <dgm:spPr/>
    </dgm:pt>
    <dgm:pt modelId="{B6FA6819-9C06-4352-BA31-D4F6CB6A57E5}" type="pres">
      <dgm:prSet presAssocID="{0A363215-9461-4933-BC5B-211BE60E59A2}" presName="parSpace" presStyleCnt="0"/>
      <dgm:spPr/>
    </dgm:pt>
    <dgm:pt modelId="{C8D4452B-FEA5-414F-96AE-C1ABF795BCE7}" type="pres">
      <dgm:prSet presAssocID="{566C3D29-8F79-423B-BBB6-FBB479C89063}" presName="parTxOnly" presStyleLbl="node1" presStyleIdx="1" presStyleCnt="8">
        <dgm:presLayoutVars>
          <dgm:bulletEnabled val="1"/>
        </dgm:presLayoutVars>
      </dgm:prSet>
      <dgm:spPr/>
    </dgm:pt>
    <dgm:pt modelId="{B3FCF1F4-028E-4534-AC7F-A17BD8E66361}" type="pres">
      <dgm:prSet presAssocID="{0882B6B7-00AA-4933-85F7-1F77CFF1C3D3}" presName="parSpace" presStyleCnt="0"/>
      <dgm:spPr/>
    </dgm:pt>
    <dgm:pt modelId="{434ECEB3-179D-4233-9F0D-E15DA548F4E7}" type="pres">
      <dgm:prSet presAssocID="{A2F5275A-74D0-4FE8-AE2B-E5B8AA9C0456}" presName="parTxOnly" presStyleLbl="node1" presStyleIdx="2" presStyleCnt="8">
        <dgm:presLayoutVars>
          <dgm:bulletEnabled val="1"/>
        </dgm:presLayoutVars>
      </dgm:prSet>
      <dgm:spPr/>
    </dgm:pt>
    <dgm:pt modelId="{623B792B-53DA-4C31-AFF1-0E57F8D8F542}" type="pres">
      <dgm:prSet presAssocID="{3C7EB158-B6E6-4E09-879E-E5A4F6624032}" presName="parSpace" presStyleCnt="0"/>
      <dgm:spPr/>
    </dgm:pt>
    <dgm:pt modelId="{0714670F-0F76-4B21-915B-77EDCE6F584D}" type="pres">
      <dgm:prSet presAssocID="{26E2F8AF-EFBA-4718-9C30-CF69D7476BD2}" presName="parTxOnly" presStyleLbl="node1" presStyleIdx="3" presStyleCnt="8">
        <dgm:presLayoutVars>
          <dgm:bulletEnabled val="1"/>
        </dgm:presLayoutVars>
      </dgm:prSet>
      <dgm:spPr/>
    </dgm:pt>
    <dgm:pt modelId="{5DD4236F-B9EC-4705-AA31-E763F40D9C4B}" type="pres">
      <dgm:prSet presAssocID="{4C00CBB0-B333-4BEB-A919-02C031E39B94}" presName="parSpace" presStyleCnt="0"/>
      <dgm:spPr/>
    </dgm:pt>
    <dgm:pt modelId="{83C7B6BF-5B79-43E6-9818-0EE03070B6C3}" type="pres">
      <dgm:prSet presAssocID="{AE83AA2F-9E4D-4AD0-9B2B-F4469650AD4B}" presName="parTxOnly" presStyleLbl="node1" presStyleIdx="4" presStyleCnt="8">
        <dgm:presLayoutVars>
          <dgm:bulletEnabled val="1"/>
        </dgm:presLayoutVars>
      </dgm:prSet>
      <dgm:spPr/>
    </dgm:pt>
    <dgm:pt modelId="{CF813599-6FE7-424B-8DAE-66203ADE8975}" type="pres">
      <dgm:prSet presAssocID="{FEAB9F3A-289F-4487-9C9A-7C8A9B0B68E2}" presName="parSpace" presStyleCnt="0"/>
      <dgm:spPr/>
    </dgm:pt>
    <dgm:pt modelId="{D969D0A6-81DB-47F5-8834-526A81E01CE5}" type="pres">
      <dgm:prSet presAssocID="{870388D2-7B51-49AF-A4B7-AD6F5403A9E4}" presName="parTxOnly" presStyleLbl="node1" presStyleIdx="5" presStyleCnt="8">
        <dgm:presLayoutVars>
          <dgm:bulletEnabled val="1"/>
        </dgm:presLayoutVars>
      </dgm:prSet>
      <dgm:spPr/>
    </dgm:pt>
    <dgm:pt modelId="{4EB2FF62-9E9C-47B1-8DDF-85ADA01D28F1}" type="pres">
      <dgm:prSet presAssocID="{3AEF1E82-E9D7-466F-A945-1BE1A20C8C26}" presName="parSpace" presStyleCnt="0"/>
      <dgm:spPr/>
    </dgm:pt>
    <dgm:pt modelId="{17614D98-FEE9-4E93-A45E-EB3759B6EAEF}" type="pres">
      <dgm:prSet presAssocID="{8C591706-4B2C-48A6-847C-9A304465598B}" presName="parTxOnly" presStyleLbl="node1" presStyleIdx="6" presStyleCnt="8">
        <dgm:presLayoutVars>
          <dgm:bulletEnabled val="1"/>
        </dgm:presLayoutVars>
      </dgm:prSet>
      <dgm:spPr/>
    </dgm:pt>
    <dgm:pt modelId="{33A71B22-AF3B-4929-A9F7-57A8550C16A0}" type="pres">
      <dgm:prSet presAssocID="{3FC4BF58-8497-400B-BD17-C3B163192597}" presName="parSpace" presStyleCnt="0"/>
      <dgm:spPr/>
    </dgm:pt>
    <dgm:pt modelId="{617F7EBA-E8A4-4FF6-B27D-7ED001BAFDA9}" type="pres">
      <dgm:prSet presAssocID="{D885A02E-FFCD-4372-9A00-6AB304DBD8D0}" presName="parTxOnly" presStyleLbl="node1" presStyleIdx="7" presStyleCnt="8">
        <dgm:presLayoutVars>
          <dgm:bulletEnabled val="1"/>
        </dgm:presLayoutVars>
      </dgm:prSet>
      <dgm:spPr/>
    </dgm:pt>
  </dgm:ptLst>
  <dgm:cxnLst>
    <dgm:cxn modelId="{633C1F0E-2981-427E-9709-FEFB5A5EA24E}" srcId="{35729975-1728-4DE7-9860-1C66B1D130E0}" destId="{4A048A38-FA02-492F-820E-B19DF7D7EFAA}" srcOrd="0" destOrd="0" parTransId="{33C9C2DB-2450-4C92-84D8-47639829BE37}" sibTransId="{0A363215-9461-4933-BC5B-211BE60E59A2}"/>
    <dgm:cxn modelId="{74CD1317-3E86-4726-B61D-C5E798936B4E}" type="presOf" srcId="{26E2F8AF-EFBA-4718-9C30-CF69D7476BD2}" destId="{0714670F-0F76-4B21-915B-77EDCE6F584D}" srcOrd="0" destOrd="0" presId="urn:microsoft.com/office/officeart/2005/8/layout/hChevron3"/>
    <dgm:cxn modelId="{0C894926-A5AC-4EA5-8760-EA8B66E8594A}" type="presOf" srcId="{566C3D29-8F79-423B-BBB6-FBB479C89063}" destId="{C8D4452B-FEA5-414F-96AE-C1ABF795BCE7}" srcOrd="0" destOrd="0" presId="urn:microsoft.com/office/officeart/2005/8/layout/hChevron3"/>
    <dgm:cxn modelId="{715CF034-5BE7-4080-8E1E-D8BDB345AE14}" type="presOf" srcId="{8C591706-4B2C-48A6-847C-9A304465598B}" destId="{17614D98-FEE9-4E93-A45E-EB3759B6EAEF}" srcOrd="0" destOrd="0" presId="urn:microsoft.com/office/officeart/2005/8/layout/hChevron3"/>
    <dgm:cxn modelId="{1D06EA38-055A-4CA7-A8AF-6232C23C52AE}" srcId="{35729975-1728-4DE7-9860-1C66B1D130E0}" destId="{870388D2-7B51-49AF-A4B7-AD6F5403A9E4}" srcOrd="5" destOrd="0" parTransId="{4BFDD3B9-2787-4A51-9DA5-0A49E6C3AD01}" sibTransId="{3AEF1E82-E9D7-466F-A945-1BE1A20C8C26}"/>
    <dgm:cxn modelId="{BF1FCB69-350C-4A2F-899C-0EFF1103ADCC}" srcId="{35729975-1728-4DE7-9860-1C66B1D130E0}" destId="{26E2F8AF-EFBA-4718-9C30-CF69D7476BD2}" srcOrd="3" destOrd="0" parTransId="{A5BA66FD-4559-4F2A-B3EA-3042482A2C72}" sibTransId="{4C00CBB0-B333-4BEB-A919-02C031E39B94}"/>
    <dgm:cxn modelId="{970B434B-EFBE-4EB2-AC7A-44A59E9409F3}" srcId="{35729975-1728-4DE7-9860-1C66B1D130E0}" destId="{566C3D29-8F79-423B-BBB6-FBB479C89063}" srcOrd="1" destOrd="0" parTransId="{622FE0EF-E26B-4245-8AF9-39144914A083}" sibTransId="{0882B6B7-00AA-4933-85F7-1F77CFF1C3D3}"/>
    <dgm:cxn modelId="{63B31655-AFEA-4A0D-93BB-7304E39A8F6A}" type="presOf" srcId="{AE83AA2F-9E4D-4AD0-9B2B-F4469650AD4B}" destId="{83C7B6BF-5B79-43E6-9818-0EE03070B6C3}" srcOrd="0" destOrd="0" presId="urn:microsoft.com/office/officeart/2005/8/layout/hChevron3"/>
    <dgm:cxn modelId="{8C27317C-CBE7-4C3B-9488-7050C0CE4E4C}" srcId="{35729975-1728-4DE7-9860-1C66B1D130E0}" destId="{A2F5275A-74D0-4FE8-AE2B-E5B8AA9C0456}" srcOrd="2" destOrd="0" parTransId="{502AF692-780F-4F42-8573-628CF6076609}" sibTransId="{3C7EB158-B6E6-4E09-879E-E5A4F6624032}"/>
    <dgm:cxn modelId="{7458DE7D-A2AF-4B46-A954-6A703ECE8D32}" type="presOf" srcId="{4A048A38-FA02-492F-820E-B19DF7D7EFAA}" destId="{93FF73D4-1A2E-406A-A745-D7C6B06AED94}" srcOrd="0" destOrd="0" presId="urn:microsoft.com/office/officeart/2005/8/layout/hChevron3"/>
    <dgm:cxn modelId="{C2909F8F-197D-424F-BD1F-F50226C3BBA8}" type="presOf" srcId="{D885A02E-FFCD-4372-9A00-6AB304DBD8D0}" destId="{617F7EBA-E8A4-4FF6-B27D-7ED001BAFDA9}" srcOrd="0" destOrd="0" presId="urn:microsoft.com/office/officeart/2005/8/layout/hChevron3"/>
    <dgm:cxn modelId="{4F3D279F-09F1-492C-8C10-C7C6BBAAD66A}" srcId="{35729975-1728-4DE7-9860-1C66B1D130E0}" destId="{AE83AA2F-9E4D-4AD0-9B2B-F4469650AD4B}" srcOrd="4" destOrd="0" parTransId="{96DF8287-0341-48E6-921E-49907A69E0DA}" sibTransId="{FEAB9F3A-289F-4487-9C9A-7C8A9B0B68E2}"/>
    <dgm:cxn modelId="{526863A6-0A23-4C09-BE7C-EF1E2FFDF3BB}" type="presOf" srcId="{35729975-1728-4DE7-9860-1C66B1D130E0}" destId="{C72D91C6-1144-4A4A-B399-998292E89804}" srcOrd="0" destOrd="0" presId="urn:microsoft.com/office/officeart/2005/8/layout/hChevron3"/>
    <dgm:cxn modelId="{33A4DCA8-CAB9-496C-BA20-9AC6086D952F}" type="presOf" srcId="{A2F5275A-74D0-4FE8-AE2B-E5B8AA9C0456}" destId="{434ECEB3-179D-4233-9F0D-E15DA548F4E7}" srcOrd="0" destOrd="0" presId="urn:microsoft.com/office/officeart/2005/8/layout/hChevron3"/>
    <dgm:cxn modelId="{A24B70D5-9638-4B29-8E29-D968C49691FD}" srcId="{35729975-1728-4DE7-9860-1C66B1D130E0}" destId="{8C591706-4B2C-48A6-847C-9A304465598B}" srcOrd="6" destOrd="0" parTransId="{C5E4E199-D25C-4FCC-99B4-5C0CEAE1BFE9}" sibTransId="{3FC4BF58-8497-400B-BD17-C3B163192597}"/>
    <dgm:cxn modelId="{F0FB48D6-E147-4549-BCAA-F3495500DFF1}" type="presOf" srcId="{870388D2-7B51-49AF-A4B7-AD6F5403A9E4}" destId="{D969D0A6-81DB-47F5-8834-526A81E01CE5}" srcOrd="0" destOrd="0" presId="urn:microsoft.com/office/officeart/2005/8/layout/hChevron3"/>
    <dgm:cxn modelId="{272996F3-9EFA-4B9C-B4B0-0DCE3FC8B879}" srcId="{35729975-1728-4DE7-9860-1C66B1D130E0}" destId="{D885A02E-FFCD-4372-9A00-6AB304DBD8D0}" srcOrd="7" destOrd="0" parTransId="{A74DA4DB-B160-4161-B073-A7C32D790B50}" sibTransId="{4D1F010B-AB10-40C0-9EAA-8386BD69A32B}"/>
    <dgm:cxn modelId="{67A907DD-8BAE-4356-8F90-B49D69A5C43E}" type="presParOf" srcId="{C72D91C6-1144-4A4A-B399-998292E89804}" destId="{93FF73D4-1A2E-406A-A745-D7C6B06AED94}" srcOrd="0" destOrd="0" presId="urn:microsoft.com/office/officeart/2005/8/layout/hChevron3"/>
    <dgm:cxn modelId="{C5A834DC-9FA8-4AB6-83EF-3292B551C8F8}" type="presParOf" srcId="{C72D91C6-1144-4A4A-B399-998292E89804}" destId="{B6FA6819-9C06-4352-BA31-D4F6CB6A57E5}" srcOrd="1" destOrd="0" presId="urn:microsoft.com/office/officeart/2005/8/layout/hChevron3"/>
    <dgm:cxn modelId="{8DFAC988-9ECF-4F46-9FCF-624FF227060B}" type="presParOf" srcId="{C72D91C6-1144-4A4A-B399-998292E89804}" destId="{C8D4452B-FEA5-414F-96AE-C1ABF795BCE7}" srcOrd="2" destOrd="0" presId="urn:microsoft.com/office/officeart/2005/8/layout/hChevron3"/>
    <dgm:cxn modelId="{186511B8-9AE7-4690-B741-C61433034772}" type="presParOf" srcId="{C72D91C6-1144-4A4A-B399-998292E89804}" destId="{B3FCF1F4-028E-4534-AC7F-A17BD8E66361}" srcOrd="3" destOrd="0" presId="urn:microsoft.com/office/officeart/2005/8/layout/hChevron3"/>
    <dgm:cxn modelId="{8264BB66-88E9-42E8-92DB-01FA0E117155}" type="presParOf" srcId="{C72D91C6-1144-4A4A-B399-998292E89804}" destId="{434ECEB3-179D-4233-9F0D-E15DA548F4E7}" srcOrd="4" destOrd="0" presId="urn:microsoft.com/office/officeart/2005/8/layout/hChevron3"/>
    <dgm:cxn modelId="{160F67B9-7778-4112-824D-C76F66F3B6EE}" type="presParOf" srcId="{C72D91C6-1144-4A4A-B399-998292E89804}" destId="{623B792B-53DA-4C31-AFF1-0E57F8D8F542}" srcOrd="5" destOrd="0" presId="urn:microsoft.com/office/officeart/2005/8/layout/hChevron3"/>
    <dgm:cxn modelId="{5B65BB1F-B4C1-4FBE-A42C-5BC2B6EEE025}" type="presParOf" srcId="{C72D91C6-1144-4A4A-B399-998292E89804}" destId="{0714670F-0F76-4B21-915B-77EDCE6F584D}" srcOrd="6" destOrd="0" presId="urn:microsoft.com/office/officeart/2005/8/layout/hChevron3"/>
    <dgm:cxn modelId="{D3A07A1A-C7C9-43DC-871A-BE1562E2DE49}" type="presParOf" srcId="{C72D91C6-1144-4A4A-B399-998292E89804}" destId="{5DD4236F-B9EC-4705-AA31-E763F40D9C4B}" srcOrd="7" destOrd="0" presId="urn:microsoft.com/office/officeart/2005/8/layout/hChevron3"/>
    <dgm:cxn modelId="{FAAF5FB6-6A0E-42A5-B086-74B02E4AFB8D}" type="presParOf" srcId="{C72D91C6-1144-4A4A-B399-998292E89804}" destId="{83C7B6BF-5B79-43E6-9818-0EE03070B6C3}" srcOrd="8" destOrd="0" presId="urn:microsoft.com/office/officeart/2005/8/layout/hChevron3"/>
    <dgm:cxn modelId="{96547A78-183C-4494-9573-D6892F9F4D49}" type="presParOf" srcId="{C72D91C6-1144-4A4A-B399-998292E89804}" destId="{CF813599-6FE7-424B-8DAE-66203ADE8975}" srcOrd="9" destOrd="0" presId="urn:microsoft.com/office/officeart/2005/8/layout/hChevron3"/>
    <dgm:cxn modelId="{14E5741C-1AE8-4973-AA4F-C8F8044A01B9}" type="presParOf" srcId="{C72D91C6-1144-4A4A-B399-998292E89804}" destId="{D969D0A6-81DB-47F5-8834-526A81E01CE5}" srcOrd="10" destOrd="0" presId="urn:microsoft.com/office/officeart/2005/8/layout/hChevron3"/>
    <dgm:cxn modelId="{D053329E-AB29-4577-AEB0-9AEE078F1325}" type="presParOf" srcId="{C72D91C6-1144-4A4A-B399-998292E89804}" destId="{4EB2FF62-9E9C-47B1-8DDF-85ADA01D28F1}" srcOrd="11" destOrd="0" presId="urn:microsoft.com/office/officeart/2005/8/layout/hChevron3"/>
    <dgm:cxn modelId="{15C92909-176A-44AD-AA07-357EB8163C6F}" type="presParOf" srcId="{C72D91C6-1144-4A4A-B399-998292E89804}" destId="{17614D98-FEE9-4E93-A45E-EB3759B6EAEF}" srcOrd="12" destOrd="0" presId="urn:microsoft.com/office/officeart/2005/8/layout/hChevron3"/>
    <dgm:cxn modelId="{7107210C-45EE-4078-A770-E64C01ACE4F7}" type="presParOf" srcId="{C72D91C6-1144-4A4A-B399-998292E89804}" destId="{33A71B22-AF3B-4929-A9F7-57A8550C16A0}" srcOrd="13" destOrd="0" presId="urn:microsoft.com/office/officeart/2005/8/layout/hChevron3"/>
    <dgm:cxn modelId="{6961BA9E-8F58-4B22-BEE9-D465A21663E4}" type="presParOf" srcId="{C72D91C6-1144-4A4A-B399-998292E89804}" destId="{617F7EBA-E8A4-4FF6-B27D-7ED001BAFDA9}" srcOrd="14"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5729975-1728-4DE7-9860-1C66B1D130E0}" type="doc">
      <dgm:prSet loTypeId="urn:microsoft.com/office/officeart/2005/8/layout/hChevron3" loCatId="process" qsTypeId="urn:microsoft.com/office/officeart/2005/8/quickstyle/simple1" qsCatId="simple" csTypeId="urn:microsoft.com/office/officeart/2005/8/colors/accent1_2" csCatId="accent1" phldr="1"/>
      <dgm:spPr/>
    </dgm:pt>
    <dgm:pt modelId="{4A048A38-FA02-492F-820E-B19DF7D7EFAA}">
      <dgm:prSet phldrT="[Text]"/>
      <dgm:spPr>
        <a:solidFill>
          <a:srgbClr val="CC9900"/>
        </a:solidFill>
      </dgm:spPr>
      <dgm:t>
        <a:bodyPr/>
        <a:lstStyle/>
        <a:p>
          <a:r>
            <a:rPr lang="de-DE" dirty="0"/>
            <a:t>LWV</a:t>
          </a:r>
        </a:p>
      </dgm:t>
    </dgm:pt>
    <dgm:pt modelId="{33C9C2DB-2450-4C92-84D8-47639829BE37}" type="parTrans" cxnId="{633C1F0E-2981-427E-9709-FEFB5A5EA24E}">
      <dgm:prSet/>
      <dgm:spPr/>
      <dgm:t>
        <a:bodyPr/>
        <a:lstStyle/>
        <a:p>
          <a:endParaRPr lang="de-DE"/>
        </a:p>
      </dgm:t>
    </dgm:pt>
    <dgm:pt modelId="{0A363215-9461-4933-BC5B-211BE60E59A2}" type="sibTrans" cxnId="{633C1F0E-2981-427E-9709-FEFB5A5EA24E}">
      <dgm:prSet/>
      <dgm:spPr/>
      <dgm:t>
        <a:bodyPr/>
        <a:lstStyle/>
        <a:p>
          <a:endParaRPr lang="de-DE"/>
        </a:p>
      </dgm:t>
    </dgm:pt>
    <dgm:pt modelId="{566C3D29-8F79-423B-BBB6-FBB479C89063}">
      <dgm:prSet phldrT="[Text]"/>
      <dgm:spPr>
        <a:solidFill>
          <a:srgbClr val="CC9900"/>
        </a:solidFill>
      </dgm:spPr>
      <dgm:t>
        <a:bodyPr/>
        <a:lstStyle/>
        <a:p>
          <a:r>
            <a:rPr lang="de-DE" dirty="0"/>
            <a:t>SAP</a:t>
          </a:r>
        </a:p>
      </dgm:t>
    </dgm:pt>
    <dgm:pt modelId="{622FE0EF-E26B-4245-8AF9-39144914A083}" type="parTrans" cxnId="{970B434B-EFBE-4EB2-AC7A-44A59E9409F3}">
      <dgm:prSet/>
      <dgm:spPr/>
      <dgm:t>
        <a:bodyPr/>
        <a:lstStyle/>
        <a:p>
          <a:endParaRPr lang="de-DE"/>
        </a:p>
      </dgm:t>
    </dgm:pt>
    <dgm:pt modelId="{0882B6B7-00AA-4933-85F7-1F77CFF1C3D3}" type="sibTrans" cxnId="{970B434B-EFBE-4EB2-AC7A-44A59E9409F3}">
      <dgm:prSet/>
      <dgm:spPr/>
      <dgm:t>
        <a:bodyPr/>
        <a:lstStyle/>
        <a:p>
          <a:endParaRPr lang="de-DE"/>
        </a:p>
      </dgm:t>
    </dgm:pt>
    <dgm:pt modelId="{A2F5275A-74D0-4FE8-AE2B-E5B8AA9C0456}">
      <dgm:prSet phldrT="[Text]"/>
      <dgm:spPr>
        <a:solidFill>
          <a:srgbClr val="CC9900"/>
        </a:solidFill>
      </dgm:spPr>
      <dgm:t>
        <a:bodyPr/>
        <a:lstStyle/>
        <a:p>
          <a:r>
            <a:rPr lang="de-DE" dirty="0"/>
            <a:t>Analyse</a:t>
          </a:r>
        </a:p>
      </dgm:t>
    </dgm:pt>
    <dgm:pt modelId="{502AF692-780F-4F42-8573-628CF6076609}" type="parTrans" cxnId="{8C27317C-CBE7-4C3B-9488-7050C0CE4E4C}">
      <dgm:prSet/>
      <dgm:spPr/>
      <dgm:t>
        <a:bodyPr/>
        <a:lstStyle/>
        <a:p>
          <a:endParaRPr lang="de-DE"/>
        </a:p>
      </dgm:t>
    </dgm:pt>
    <dgm:pt modelId="{3C7EB158-B6E6-4E09-879E-E5A4F6624032}" type="sibTrans" cxnId="{8C27317C-CBE7-4C3B-9488-7050C0CE4E4C}">
      <dgm:prSet/>
      <dgm:spPr/>
      <dgm:t>
        <a:bodyPr/>
        <a:lstStyle/>
        <a:p>
          <a:endParaRPr lang="de-DE"/>
        </a:p>
      </dgm:t>
    </dgm:pt>
    <dgm:pt modelId="{870388D2-7B51-49AF-A4B7-AD6F5403A9E4}">
      <dgm:prSet phldrT="[Text]"/>
      <dgm:spPr/>
      <dgm:t>
        <a:bodyPr/>
        <a:lstStyle/>
        <a:p>
          <a:r>
            <a:rPr lang="de-DE" dirty="0"/>
            <a:t>Qualität</a:t>
          </a:r>
        </a:p>
      </dgm:t>
    </dgm:pt>
    <dgm:pt modelId="{4BFDD3B9-2787-4A51-9DA5-0A49E6C3AD01}" type="parTrans" cxnId="{1D06EA38-055A-4CA7-A8AF-6232C23C52AE}">
      <dgm:prSet/>
      <dgm:spPr/>
      <dgm:t>
        <a:bodyPr/>
        <a:lstStyle/>
        <a:p>
          <a:endParaRPr lang="de-DE"/>
        </a:p>
      </dgm:t>
    </dgm:pt>
    <dgm:pt modelId="{3AEF1E82-E9D7-466F-A945-1BE1A20C8C26}" type="sibTrans" cxnId="{1D06EA38-055A-4CA7-A8AF-6232C23C52AE}">
      <dgm:prSet/>
      <dgm:spPr/>
      <dgm:t>
        <a:bodyPr/>
        <a:lstStyle/>
        <a:p>
          <a:endParaRPr lang="de-DE"/>
        </a:p>
      </dgm:t>
    </dgm:pt>
    <dgm:pt modelId="{26E2F8AF-EFBA-4718-9C30-CF69D7476BD2}">
      <dgm:prSet phldrT="[Text]"/>
      <dgm:spPr>
        <a:solidFill>
          <a:srgbClr val="00B050"/>
        </a:solidFill>
      </dgm:spPr>
      <dgm:t>
        <a:bodyPr/>
        <a:lstStyle/>
        <a:p>
          <a:r>
            <a:rPr lang="de-DE" dirty="0"/>
            <a:t>Planung</a:t>
          </a:r>
        </a:p>
      </dgm:t>
    </dgm:pt>
    <dgm:pt modelId="{A5BA66FD-4559-4F2A-B3EA-3042482A2C72}" type="parTrans" cxnId="{BF1FCB69-350C-4A2F-899C-0EFF1103ADCC}">
      <dgm:prSet/>
      <dgm:spPr/>
      <dgm:t>
        <a:bodyPr/>
        <a:lstStyle/>
        <a:p>
          <a:endParaRPr lang="de-DE"/>
        </a:p>
      </dgm:t>
    </dgm:pt>
    <dgm:pt modelId="{4C00CBB0-B333-4BEB-A919-02C031E39B94}" type="sibTrans" cxnId="{BF1FCB69-350C-4A2F-899C-0EFF1103ADCC}">
      <dgm:prSet/>
      <dgm:spPr/>
      <dgm:t>
        <a:bodyPr/>
        <a:lstStyle/>
        <a:p>
          <a:endParaRPr lang="de-DE"/>
        </a:p>
      </dgm:t>
    </dgm:pt>
    <dgm:pt modelId="{AE83AA2F-9E4D-4AD0-9B2B-F4469650AD4B}">
      <dgm:prSet phldrT="[Text]"/>
      <dgm:spPr/>
      <dgm:t>
        <a:bodyPr/>
        <a:lstStyle/>
        <a:p>
          <a:r>
            <a:rPr lang="de-DE" dirty="0"/>
            <a:t>Imp.</a:t>
          </a:r>
        </a:p>
      </dgm:t>
    </dgm:pt>
    <dgm:pt modelId="{96DF8287-0341-48E6-921E-49907A69E0DA}" type="parTrans" cxnId="{4F3D279F-09F1-492C-8C10-C7C6BBAAD66A}">
      <dgm:prSet/>
      <dgm:spPr/>
      <dgm:t>
        <a:bodyPr/>
        <a:lstStyle/>
        <a:p>
          <a:endParaRPr lang="de-DE"/>
        </a:p>
      </dgm:t>
    </dgm:pt>
    <dgm:pt modelId="{FEAB9F3A-289F-4487-9C9A-7C8A9B0B68E2}" type="sibTrans" cxnId="{4F3D279F-09F1-492C-8C10-C7C6BBAAD66A}">
      <dgm:prSet/>
      <dgm:spPr/>
      <dgm:t>
        <a:bodyPr/>
        <a:lstStyle/>
        <a:p>
          <a:endParaRPr lang="de-DE"/>
        </a:p>
      </dgm:t>
    </dgm:pt>
    <dgm:pt modelId="{8C591706-4B2C-48A6-847C-9A304465598B}">
      <dgm:prSet phldrT="[Text]"/>
      <dgm:spPr/>
      <dgm:t>
        <a:bodyPr/>
        <a:lstStyle/>
        <a:p>
          <a:r>
            <a:rPr lang="de-DE" dirty="0"/>
            <a:t>Fazit</a:t>
          </a:r>
        </a:p>
      </dgm:t>
    </dgm:pt>
    <dgm:pt modelId="{C5E4E199-D25C-4FCC-99B4-5C0CEAE1BFE9}" type="parTrans" cxnId="{A24B70D5-9638-4B29-8E29-D968C49691FD}">
      <dgm:prSet/>
      <dgm:spPr/>
      <dgm:t>
        <a:bodyPr/>
        <a:lstStyle/>
        <a:p>
          <a:endParaRPr lang="de-DE"/>
        </a:p>
      </dgm:t>
    </dgm:pt>
    <dgm:pt modelId="{3FC4BF58-8497-400B-BD17-C3B163192597}" type="sibTrans" cxnId="{A24B70D5-9638-4B29-8E29-D968C49691FD}">
      <dgm:prSet/>
      <dgm:spPr/>
      <dgm:t>
        <a:bodyPr/>
        <a:lstStyle/>
        <a:p>
          <a:endParaRPr lang="de-DE"/>
        </a:p>
      </dgm:t>
    </dgm:pt>
    <dgm:pt modelId="{D885A02E-FFCD-4372-9A00-6AB304DBD8D0}">
      <dgm:prSet phldrT="[Text]"/>
      <dgm:spPr/>
      <dgm:t>
        <a:bodyPr/>
        <a:lstStyle/>
        <a:p>
          <a:r>
            <a:rPr lang="de-DE" dirty="0"/>
            <a:t>Quelle</a:t>
          </a:r>
        </a:p>
      </dgm:t>
    </dgm:pt>
    <dgm:pt modelId="{A74DA4DB-B160-4161-B073-A7C32D790B50}" type="parTrans" cxnId="{272996F3-9EFA-4B9C-B4B0-0DCE3FC8B879}">
      <dgm:prSet/>
      <dgm:spPr/>
      <dgm:t>
        <a:bodyPr/>
        <a:lstStyle/>
        <a:p>
          <a:endParaRPr lang="de-DE"/>
        </a:p>
      </dgm:t>
    </dgm:pt>
    <dgm:pt modelId="{4D1F010B-AB10-40C0-9EAA-8386BD69A32B}" type="sibTrans" cxnId="{272996F3-9EFA-4B9C-B4B0-0DCE3FC8B879}">
      <dgm:prSet/>
      <dgm:spPr/>
      <dgm:t>
        <a:bodyPr/>
        <a:lstStyle/>
        <a:p>
          <a:endParaRPr lang="de-DE"/>
        </a:p>
      </dgm:t>
    </dgm:pt>
    <dgm:pt modelId="{C72D91C6-1144-4A4A-B399-998292E89804}" type="pres">
      <dgm:prSet presAssocID="{35729975-1728-4DE7-9860-1C66B1D130E0}" presName="Name0" presStyleCnt="0">
        <dgm:presLayoutVars>
          <dgm:dir/>
          <dgm:resizeHandles val="exact"/>
        </dgm:presLayoutVars>
      </dgm:prSet>
      <dgm:spPr/>
    </dgm:pt>
    <dgm:pt modelId="{93FF73D4-1A2E-406A-A745-D7C6B06AED94}" type="pres">
      <dgm:prSet presAssocID="{4A048A38-FA02-492F-820E-B19DF7D7EFAA}" presName="parTxOnly" presStyleLbl="node1" presStyleIdx="0" presStyleCnt="8">
        <dgm:presLayoutVars>
          <dgm:bulletEnabled val="1"/>
        </dgm:presLayoutVars>
      </dgm:prSet>
      <dgm:spPr/>
    </dgm:pt>
    <dgm:pt modelId="{B6FA6819-9C06-4352-BA31-D4F6CB6A57E5}" type="pres">
      <dgm:prSet presAssocID="{0A363215-9461-4933-BC5B-211BE60E59A2}" presName="parSpace" presStyleCnt="0"/>
      <dgm:spPr/>
    </dgm:pt>
    <dgm:pt modelId="{C8D4452B-FEA5-414F-96AE-C1ABF795BCE7}" type="pres">
      <dgm:prSet presAssocID="{566C3D29-8F79-423B-BBB6-FBB479C89063}" presName="parTxOnly" presStyleLbl="node1" presStyleIdx="1" presStyleCnt="8">
        <dgm:presLayoutVars>
          <dgm:bulletEnabled val="1"/>
        </dgm:presLayoutVars>
      </dgm:prSet>
      <dgm:spPr/>
    </dgm:pt>
    <dgm:pt modelId="{B3FCF1F4-028E-4534-AC7F-A17BD8E66361}" type="pres">
      <dgm:prSet presAssocID="{0882B6B7-00AA-4933-85F7-1F77CFF1C3D3}" presName="parSpace" presStyleCnt="0"/>
      <dgm:spPr/>
    </dgm:pt>
    <dgm:pt modelId="{434ECEB3-179D-4233-9F0D-E15DA548F4E7}" type="pres">
      <dgm:prSet presAssocID="{A2F5275A-74D0-4FE8-AE2B-E5B8AA9C0456}" presName="parTxOnly" presStyleLbl="node1" presStyleIdx="2" presStyleCnt="8">
        <dgm:presLayoutVars>
          <dgm:bulletEnabled val="1"/>
        </dgm:presLayoutVars>
      </dgm:prSet>
      <dgm:spPr/>
    </dgm:pt>
    <dgm:pt modelId="{623B792B-53DA-4C31-AFF1-0E57F8D8F542}" type="pres">
      <dgm:prSet presAssocID="{3C7EB158-B6E6-4E09-879E-E5A4F6624032}" presName="parSpace" presStyleCnt="0"/>
      <dgm:spPr/>
    </dgm:pt>
    <dgm:pt modelId="{0714670F-0F76-4B21-915B-77EDCE6F584D}" type="pres">
      <dgm:prSet presAssocID="{26E2F8AF-EFBA-4718-9C30-CF69D7476BD2}" presName="parTxOnly" presStyleLbl="node1" presStyleIdx="3" presStyleCnt="8">
        <dgm:presLayoutVars>
          <dgm:bulletEnabled val="1"/>
        </dgm:presLayoutVars>
      </dgm:prSet>
      <dgm:spPr/>
    </dgm:pt>
    <dgm:pt modelId="{5DD4236F-B9EC-4705-AA31-E763F40D9C4B}" type="pres">
      <dgm:prSet presAssocID="{4C00CBB0-B333-4BEB-A919-02C031E39B94}" presName="parSpace" presStyleCnt="0"/>
      <dgm:spPr/>
    </dgm:pt>
    <dgm:pt modelId="{83C7B6BF-5B79-43E6-9818-0EE03070B6C3}" type="pres">
      <dgm:prSet presAssocID="{AE83AA2F-9E4D-4AD0-9B2B-F4469650AD4B}" presName="parTxOnly" presStyleLbl="node1" presStyleIdx="4" presStyleCnt="8">
        <dgm:presLayoutVars>
          <dgm:bulletEnabled val="1"/>
        </dgm:presLayoutVars>
      </dgm:prSet>
      <dgm:spPr/>
    </dgm:pt>
    <dgm:pt modelId="{CF813599-6FE7-424B-8DAE-66203ADE8975}" type="pres">
      <dgm:prSet presAssocID="{FEAB9F3A-289F-4487-9C9A-7C8A9B0B68E2}" presName="parSpace" presStyleCnt="0"/>
      <dgm:spPr/>
    </dgm:pt>
    <dgm:pt modelId="{D969D0A6-81DB-47F5-8834-526A81E01CE5}" type="pres">
      <dgm:prSet presAssocID="{870388D2-7B51-49AF-A4B7-AD6F5403A9E4}" presName="parTxOnly" presStyleLbl="node1" presStyleIdx="5" presStyleCnt="8">
        <dgm:presLayoutVars>
          <dgm:bulletEnabled val="1"/>
        </dgm:presLayoutVars>
      </dgm:prSet>
      <dgm:spPr/>
    </dgm:pt>
    <dgm:pt modelId="{4EB2FF62-9E9C-47B1-8DDF-85ADA01D28F1}" type="pres">
      <dgm:prSet presAssocID="{3AEF1E82-E9D7-466F-A945-1BE1A20C8C26}" presName="parSpace" presStyleCnt="0"/>
      <dgm:spPr/>
    </dgm:pt>
    <dgm:pt modelId="{17614D98-FEE9-4E93-A45E-EB3759B6EAEF}" type="pres">
      <dgm:prSet presAssocID="{8C591706-4B2C-48A6-847C-9A304465598B}" presName="parTxOnly" presStyleLbl="node1" presStyleIdx="6" presStyleCnt="8">
        <dgm:presLayoutVars>
          <dgm:bulletEnabled val="1"/>
        </dgm:presLayoutVars>
      </dgm:prSet>
      <dgm:spPr/>
    </dgm:pt>
    <dgm:pt modelId="{33A71B22-AF3B-4929-A9F7-57A8550C16A0}" type="pres">
      <dgm:prSet presAssocID="{3FC4BF58-8497-400B-BD17-C3B163192597}" presName="parSpace" presStyleCnt="0"/>
      <dgm:spPr/>
    </dgm:pt>
    <dgm:pt modelId="{617F7EBA-E8A4-4FF6-B27D-7ED001BAFDA9}" type="pres">
      <dgm:prSet presAssocID="{D885A02E-FFCD-4372-9A00-6AB304DBD8D0}" presName="parTxOnly" presStyleLbl="node1" presStyleIdx="7" presStyleCnt="8">
        <dgm:presLayoutVars>
          <dgm:bulletEnabled val="1"/>
        </dgm:presLayoutVars>
      </dgm:prSet>
      <dgm:spPr/>
    </dgm:pt>
  </dgm:ptLst>
  <dgm:cxnLst>
    <dgm:cxn modelId="{633C1F0E-2981-427E-9709-FEFB5A5EA24E}" srcId="{35729975-1728-4DE7-9860-1C66B1D130E0}" destId="{4A048A38-FA02-492F-820E-B19DF7D7EFAA}" srcOrd="0" destOrd="0" parTransId="{33C9C2DB-2450-4C92-84D8-47639829BE37}" sibTransId="{0A363215-9461-4933-BC5B-211BE60E59A2}"/>
    <dgm:cxn modelId="{74CD1317-3E86-4726-B61D-C5E798936B4E}" type="presOf" srcId="{26E2F8AF-EFBA-4718-9C30-CF69D7476BD2}" destId="{0714670F-0F76-4B21-915B-77EDCE6F584D}" srcOrd="0" destOrd="0" presId="urn:microsoft.com/office/officeart/2005/8/layout/hChevron3"/>
    <dgm:cxn modelId="{0C894926-A5AC-4EA5-8760-EA8B66E8594A}" type="presOf" srcId="{566C3D29-8F79-423B-BBB6-FBB479C89063}" destId="{C8D4452B-FEA5-414F-96AE-C1ABF795BCE7}" srcOrd="0" destOrd="0" presId="urn:microsoft.com/office/officeart/2005/8/layout/hChevron3"/>
    <dgm:cxn modelId="{715CF034-5BE7-4080-8E1E-D8BDB345AE14}" type="presOf" srcId="{8C591706-4B2C-48A6-847C-9A304465598B}" destId="{17614D98-FEE9-4E93-A45E-EB3759B6EAEF}" srcOrd="0" destOrd="0" presId="urn:microsoft.com/office/officeart/2005/8/layout/hChevron3"/>
    <dgm:cxn modelId="{1D06EA38-055A-4CA7-A8AF-6232C23C52AE}" srcId="{35729975-1728-4DE7-9860-1C66B1D130E0}" destId="{870388D2-7B51-49AF-A4B7-AD6F5403A9E4}" srcOrd="5" destOrd="0" parTransId="{4BFDD3B9-2787-4A51-9DA5-0A49E6C3AD01}" sibTransId="{3AEF1E82-E9D7-466F-A945-1BE1A20C8C26}"/>
    <dgm:cxn modelId="{BF1FCB69-350C-4A2F-899C-0EFF1103ADCC}" srcId="{35729975-1728-4DE7-9860-1C66B1D130E0}" destId="{26E2F8AF-EFBA-4718-9C30-CF69D7476BD2}" srcOrd="3" destOrd="0" parTransId="{A5BA66FD-4559-4F2A-B3EA-3042482A2C72}" sibTransId="{4C00CBB0-B333-4BEB-A919-02C031E39B94}"/>
    <dgm:cxn modelId="{970B434B-EFBE-4EB2-AC7A-44A59E9409F3}" srcId="{35729975-1728-4DE7-9860-1C66B1D130E0}" destId="{566C3D29-8F79-423B-BBB6-FBB479C89063}" srcOrd="1" destOrd="0" parTransId="{622FE0EF-E26B-4245-8AF9-39144914A083}" sibTransId="{0882B6B7-00AA-4933-85F7-1F77CFF1C3D3}"/>
    <dgm:cxn modelId="{63B31655-AFEA-4A0D-93BB-7304E39A8F6A}" type="presOf" srcId="{AE83AA2F-9E4D-4AD0-9B2B-F4469650AD4B}" destId="{83C7B6BF-5B79-43E6-9818-0EE03070B6C3}" srcOrd="0" destOrd="0" presId="urn:microsoft.com/office/officeart/2005/8/layout/hChevron3"/>
    <dgm:cxn modelId="{8C27317C-CBE7-4C3B-9488-7050C0CE4E4C}" srcId="{35729975-1728-4DE7-9860-1C66B1D130E0}" destId="{A2F5275A-74D0-4FE8-AE2B-E5B8AA9C0456}" srcOrd="2" destOrd="0" parTransId="{502AF692-780F-4F42-8573-628CF6076609}" sibTransId="{3C7EB158-B6E6-4E09-879E-E5A4F6624032}"/>
    <dgm:cxn modelId="{7458DE7D-A2AF-4B46-A954-6A703ECE8D32}" type="presOf" srcId="{4A048A38-FA02-492F-820E-B19DF7D7EFAA}" destId="{93FF73D4-1A2E-406A-A745-D7C6B06AED94}" srcOrd="0" destOrd="0" presId="urn:microsoft.com/office/officeart/2005/8/layout/hChevron3"/>
    <dgm:cxn modelId="{C2909F8F-197D-424F-BD1F-F50226C3BBA8}" type="presOf" srcId="{D885A02E-FFCD-4372-9A00-6AB304DBD8D0}" destId="{617F7EBA-E8A4-4FF6-B27D-7ED001BAFDA9}" srcOrd="0" destOrd="0" presId="urn:microsoft.com/office/officeart/2005/8/layout/hChevron3"/>
    <dgm:cxn modelId="{4F3D279F-09F1-492C-8C10-C7C6BBAAD66A}" srcId="{35729975-1728-4DE7-9860-1C66B1D130E0}" destId="{AE83AA2F-9E4D-4AD0-9B2B-F4469650AD4B}" srcOrd="4" destOrd="0" parTransId="{96DF8287-0341-48E6-921E-49907A69E0DA}" sibTransId="{FEAB9F3A-289F-4487-9C9A-7C8A9B0B68E2}"/>
    <dgm:cxn modelId="{526863A6-0A23-4C09-BE7C-EF1E2FFDF3BB}" type="presOf" srcId="{35729975-1728-4DE7-9860-1C66B1D130E0}" destId="{C72D91C6-1144-4A4A-B399-998292E89804}" srcOrd="0" destOrd="0" presId="urn:microsoft.com/office/officeart/2005/8/layout/hChevron3"/>
    <dgm:cxn modelId="{33A4DCA8-CAB9-496C-BA20-9AC6086D952F}" type="presOf" srcId="{A2F5275A-74D0-4FE8-AE2B-E5B8AA9C0456}" destId="{434ECEB3-179D-4233-9F0D-E15DA548F4E7}" srcOrd="0" destOrd="0" presId="urn:microsoft.com/office/officeart/2005/8/layout/hChevron3"/>
    <dgm:cxn modelId="{A24B70D5-9638-4B29-8E29-D968C49691FD}" srcId="{35729975-1728-4DE7-9860-1C66B1D130E0}" destId="{8C591706-4B2C-48A6-847C-9A304465598B}" srcOrd="6" destOrd="0" parTransId="{C5E4E199-D25C-4FCC-99B4-5C0CEAE1BFE9}" sibTransId="{3FC4BF58-8497-400B-BD17-C3B163192597}"/>
    <dgm:cxn modelId="{F0FB48D6-E147-4549-BCAA-F3495500DFF1}" type="presOf" srcId="{870388D2-7B51-49AF-A4B7-AD6F5403A9E4}" destId="{D969D0A6-81DB-47F5-8834-526A81E01CE5}" srcOrd="0" destOrd="0" presId="urn:microsoft.com/office/officeart/2005/8/layout/hChevron3"/>
    <dgm:cxn modelId="{272996F3-9EFA-4B9C-B4B0-0DCE3FC8B879}" srcId="{35729975-1728-4DE7-9860-1C66B1D130E0}" destId="{D885A02E-FFCD-4372-9A00-6AB304DBD8D0}" srcOrd="7" destOrd="0" parTransId="{A74DA4DB-B160-4161-B073-A7C32D790B50}" sibTransId="{4D1F010B-AB10-40C0-9EAA-8386BD69A32B}"/>
    <dgm:cxn modelId="{67A907DD-8BAE-4356-8F90-B49D69A5C43E}" type="presParOf" srcId="{C72D91C6-1144-4A4A-B399-998292E89804}" destId="{93FF73D4-1A2E-406A-A745-D7C6B06AED94}" srcOrd="0" destOrd="0" presId="urn:microsoft.com/office/officeart/2005/8/layout/hChevron3"/>
    <dgm:cxn modelId="{C5A834DC-9FA8-4AB6-83EF-3292B551C8F8}" type="presParOf" srcId="{C72D91C6-1144-4A4A-B399-998292E89804}" destId="{B6FA6819-9C06-4352-BA31-D4F6CB6A57E5}" srcOrd="1" destOrd="0" presId="urn:microsoft.com/office/officeart/2005/8/layout/hChevron3"/>
    <dgm:cxn modelId="{8DFAC988-9ECF-4F46-9FCF-624FF227060B}" type="presParOf" srcId="{C72D91C6-1144-4A4A-B399-998292E89804}" destId="{C8D4452B-FEA5-414F-96AE-C1ABF795BCE7}" srcOrd="2" destOrd="0" presId="urn:microsoft.com/office/officeart/2005/8/layout/hChevron3"/>
    <dgm:cxn modelId="{186511B8-9AE7-4690-B741-C61433034772}" type="presParOf" srcId="{C72D91C6-1144-4A4A-B399-998292E89804}" destId="{B3FCF1F4-028E-4534-AC7F-A17BD8E66361}" srcOrd="3" destOrd="0" presId="urn:microsoft.com/office/officeart/2005/8/layout/hChevron3"/>
    <dgm:cxn modelId="{8264BB66-88E9-42E8-92DB-01FA0E117155}" type="presParOf" srcId="{C72D91C6-1144-4A4A-B399-998292E89804}" destId="{434ECEB3-179D-4233-9F0D-E15DA548F4E7}" srcOrd="4" destOrd="0" presId="urn:microsoft.com/office/officeart/2005/8/layout/hChevron3"/>
    <dgm:cxn modelId="{160F67B9-7778-4112-824D-C76F66F3B6EE}" type="presParOf" srcId="{C72D91C6-1144-4A4A-B399-998292E89804}" destId="{623B792B-53DA-4C31-AFF1-0E57F8D8F542}" srcOrd="5" destOrd="0" presId="urn:microsoft.com/office/officeart/2005/8/layout/hChevron3"/>
    <dgm:cxn modelId="{5B65BB1F-B4C1-4FBE-A42C-5BC2B6EEE025}" type="presParOf" srcId="{C72D91C6-1144-4A4A-B399-998292E89804}" destId="{0714670F-0F76-4B21-915B-77EDCE6F584D}" srcOrd="6" destOrd="0" presId="urn:microsoft.com/office/officeart/2005/8/layout/hChevron3"/>
    <dgm:cxn modelId="{D3A07A1A-C7C9-43DC-871A-BE1562E2DE49}" type="presParOf" srcId="{C72D91C6-1144-4A4A-B399-998292E89804}" destId="{5DD4236F-B9EC-4705-AA31-E763F40D9C4B}" srcOrd="7" destOrd="0" presId="urn:microsoft.com/office/officeart/2005/8/layout/hChevron3"/>
    <dgm:cxn modelId="{FAAF5FB6-6A0E-42A5-B086-74B02E4AFB8D}" type="presParOf" srcId="{C72D91C6-1144-4A4A-B399-998292E89804}" destId="{83C7B6BF-5B79-43E6-9818-0EE03070B6C3}" srcOrd="8" destOrd="0" presId="urn:microsoft.com/office/officeart/2005/8/layout/hChevron3"/>
    <dgm:cxn modelId="{96547A78-183C-4494-9573-D6892F9F4D49}" type="presParOf" srcId="{C72D91C6-1144-4A4A-B399-998292E89804}" destId="{CF813599-6FE7-424B-8DAE-66203ADE8975}" srcOrd="9" destOrd="0" presId="urn:microsoft.com/office/officeart/2005/8/layout/hChevron3"/>
    <dgm:cxn modelId="{14E5741C-1AE8-4973-AA4F-C8F8044A01B9}" type="presParOf" srcId="{C72D91C6-1144-4A4A-B399-998292E89804}" destId="{D969D0A6-81DB-47F5-8834-526A81E01CE5}" srcOrd="10" destOrd="0" presId="urn:microsoft.com/office/officeart/2005/8/layout/hChevron3"/>
    <dgm:cxn modelId="{D053329E-AB29-4577-AEB0-9AEE078F1325}" type="presParOf" srcId="{C72D91C6-1144-4A4A-B399-998292E89804}" destId="{4EB2FF62-9E9C-47B1-8DDF-85ADA01D28F1}" srcOrd="11" destOrd="0" presId="urn:microsoft.com/office/officeart/2005/8/layout/hChevron3"/>
    <dgm:cxn modelId="{15C92909-176A-44AD-AA07-357EB8163C6F}" type="presParOf" srcId="{C72D91C6-1144-4A4A-B399-998292E89804}" destId="{17614D98-FEE9-4E93-A45E-EB3759B6EAEF}" srcOrd="12" destOrd="0" presId="urn:microsoft.com/office/officeart/2005/8/layout/hChevron3"/>
    <dgm:cxn modelId="{7107210C-45EE-4078-A770-E64C01ACE4F7}" type="presParOf" srcId="{C72D91C6-1144-4A4A-B399-998292E89804}" destId="{33A71B22-AF3B-4929-A9F7-57A8550C16A0}" srcOrd="13" destOrd="0" presId="urn:microsoft.com/office/officeart/2005/8/layout/hChevron3"/>
    <dgm:cxn modelId="{6961BA9E-8F58-4B22-BEE9-D465A21663E4}" type="presParOf" srcId="{C72D91C6-1144-4A4A-B399-998292E89804}" destId="{617F7EBA-E8A4-4FF6-B27D-7ED001BAFDA9}" srcOrd="14"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5729975-1728-4DE7-9860-1C66B1D130E0}" type="doc">
      <dgm:prSet loTypeId="urn:microsoft.com/office/officeart/2005/8/layout/hChevron3" loCatId="process" qsTypeId="urn:microsoft.com/office/officeart/2005/8/quickstyle/simple1" qsCatId="simple" csTypeId="urn:microsoft.com/office/officeart/2005/8/colors/accent1_2" csCatId="accent1" phldr="1"/>
      <dgm:spPr/>
    </dgm:pt>
    <dgm:pt modelId="{4A048A38-FA02-492F-820E-B19DF7D7EFAA}">
      <dgm:prSet phldrT="[Text]"/>
      <dgm:spPr>
        <a:solidFill>
          <a:srgbClr val="CC9900"/>
        </a:solidFill>
      </dgm:spPr>
      <dgm:t>
        <a:bodyPr/>
        <a:lstStyle/>
        <a:p>
          <a:r>
            <a:rPr lang="de-DE" dirty="0"/>
            <a:t>LWV</a:t>
          </a:r>
        </a:p>
      </dgm:t>
    </dgm:pt>
    <dgm:pt modelId="{33C9C2DB-2450-4C92-84D8-47639829BE37}" type="parTrans" cxnId="{633C1F0E-2981-427E-9709-FEFB5A5EA24E}">
      <dgm:prSet/>
      <dgm:spPr/>
      <dgm:t>
        <a:bodyPr/>
        <a:lstStyle/>
        <a:p>
          <a:endParaRPr lang="de-DE"/>
        </a:p>
      </dgm:t>
    </dgm:pt>
    <dgm:pt modelId="{0A363215-9461-4933-BC5B-211BE60E59A2}" type="sibTrans" cxnId="{633C1F0E-2981-427E-9709-FEFB5A5EA24E}">
      <dgm:prSet/>
      <dgm:spPr/>
      <dgm:t>
        <a:bodyPr/>
        <a:lstStyle/>
        <a:p>
          <a:endParaRPr lang="de-DE"/>
        </a:p>
      </dgm:t>
    </dgm:pt>
    <dgm:pt modelId="{566C3D29-8F79-423B-BBB6-FBB479C89063}">
      <dgm:prSet phldrT="[Text]"/>
      <dgm:spPr>
        <a:solidFill>
          <a:srgbClr val="CC9900"/>
        </a:solidFill>
      </dgm:spPr>
      <dgm:t>
        <a:bodyPr/>
        <a:lstStyle/>
        <a:p>
          <a:r>
            <a:rPr lang="de-DE" dirty="0"/>
            <a:t>SAP</a:t>
          </a:r>
        </a:p>
      </dgm:t>
    </dgm:pt>
    <dgm:pt modelId="{622FE0EF-E26B-4245-8AF9-39144914A083}" type="parTrans" cxnId="{970B434B-EFBE-4EB2-AC7A-44A59E9409F3}">
      <dgm:prSet/>
      <dgm:spPr/>
      <dgm:t>
        <a:bodyPr/>
        <a:lstStyle/>
        <a:p>
          <a:endParaRPr lang="de-DE"/>
        </a:p>
      </dgm:t>
    </dgm:pt>
    <dgm:pt modelId="{0882B6B7-00AA-4933-85F7-1F77CFF1C3D3}" type="sibTrans" cxnId="{970B434B-EFBE-4EB2-AC7A-44A59E9409F3}">
      <dgm:prSet/>
      <dgm:spPr/>
      <dgm:t>
        <a:bodyPr/>
        <a:lstStyle/>
        <a:p>
          <a:endParaRPr lang="de-DE"/>
        </a:p>
      </dgm:t>
    </dgm:pt>
    <dgm:pt modelId="{A2F5275A-74D0-4FE8-AE2B-E5B8AA9C0456}">
      <dgm:prSet phldrT="[Text]"/>
      <dgm:spPr>
        <a:solidFill>
          <a:srgbClr val="CC9900"/>
        </a:solidFill>
      </dgm:spPr>
      <dgm:t>
        <a:bodyPr/>
        <a:lstStyle/>
        <a:p>
          <a:r>
            <a:rPr lang="de-DE" dirty="0"/>
            <a:t>Analyse</a:t>
          </a:r>
        </a:p>
      </dgm:t>
    </dgm:pt>
    <dgm:pt modelId="{502AF692-780F-4F42-8573-628CF6076609}" type="parTrans" cxnId="{8C27317C-CBE7-4C3B-9488-7050C0CE4E4C}">
      <dgm:prSet/>
      <dgm:spPr/>
      <dgm:t>
        <a:bodyPr/>
        <a:lstStyle/>
        <a:p>
          <a:endParaRPr lang="de-DE"/>
        </a:p>
      </dgm:t>
    </dgm:pt>
    <dgm:pt modelId="{3C7EB158-B6E6-4E09-879E-E5A4F6624032}" type="sibTrans" cxnId="{8C27317C-CBE7-4C3B-9488-7050C0CE4E4C}">
      <dgm:prSet/>
      <dgm:spPr/>
      <dgm:t>
        <a:bodyPr/>
        <a:lstStyle/>
        <a:p>
          <a:endParaRPr lang="de-DE"/>
        </a:p>
      </dgm:t>
    </dgm:pt>
    <dgm:pt modelId="{870388D2-7B51-49AF-A4B7-AD6F5403A9E4}">
      <dgm:prSet phldrT="[Text]"/>
      <dgm:spPr/>
      <dgm:t>
        <a:bodyPr/>
        <a:lstStyle/>
        <a:p>
          <a:r>
            <a:rPr lang="de-DE" dirty="0"/>
            <a:t>Qualität</a:t>
          </a:r>
        </a:p>
      </dgm:t>
    </dgm:pt>
    <dgm:pt modelId="{4BFDD3B9-2787-4A51-9DA5-0A49E6C3AD01}" type="parTrans" cxnId="{1D06EA38-055A-4CA7-A8AF-6232C23C52AE}">
      <dgm:prSet/>
      <dgm:spPr/>
      <dgm:t>
        <a:bodyPr/>
        <a:lstStyle/>
        <a:p>
          <a:endParaRPr lang="de-DE"/>
        </a:p>
      </dgm:t>
    </dgm:pt>
    <dgm:pt modelId="{3AEF1E82-E9D7-466F-A945-1BE1A20C8C26}" type="sibTrans" cxnId="{1D06EA38-055A-4CA7-A8AF-6232C23C52AE}">
      <dgm:prSet/>
      <dgm:spPr/>
      <dgm:t>
        <a:bodyPr/>
        <a:lstStyle/>
        <a:p>
          <a:endParaRPr lang="de-DE"/>
        </a:p>
      </dgm:t>
    </dgm:pt>
    <dgm:pt modelId="{26E2F8AF-EFBA-4718-9C30-CF69D7476BD2}">
      <dgm:prSet phldrT="[Text]"/>
      <dgm:spPr>
        <a:solidFill>
          <a:srgbClr val="CC9900"/>
        </a:solidFill>
      </dgm:spPr>
      <dgm:t>
        <a:bodyPr/>
        <a:lstStyle/>
        <a:p>
          <a:r>
            <a:rPr lang="de-DE" dirty="0"/>
            <a:t>Planung</a:t>
          </a:r>
        </a:p>
      </dgm:t>
    </dgm:pt>
    <dgm:pt modelId="{A5BA66FD-4559-4F2A-B3EA-3042482A2C72}" type="parTrans" cxnId="{BF1FCB69-350C-4A2F-899C-0EFF1103ADCC}">
      <dgm:prSet/>
      <dgm:spPr/>
      <dgm:t>
        <a:bodyPr/>
        <a:lstStyle/>
        <a:p>
          <a:endParaRPr lang="de-DE"/>
        </a:p>
      </dgm:t>
    </dgm:pt>
    <dgm:pt modelId="{4C00CBB0-B333-4BEB-A919-02C031E39B94}" type="sibTrans" cxnId="{BF1FCB69-350C-4A2F-899C-0EFF1103ADCC}">
      <dgm:prSet/>
      <dgm:spPr/>
      <dgm:t>
        <a:bodyPr/>
        <a:lstStyle/>
        <a:p>
          <a:endParaRPr lang="de-DE"/>
        </a:p>
      </dgm:t>
    </dgm:pt>
    <dgm:pt modelId="{AE83AA2F-9E4D-4AD0-9B2B-F4469650AD4B}">
      <dgm:prSet phldrT="[Text]"/>
      <dgm:spPr>
        <a:solidFill>
          <a:srgbClr val="00B050"/>
        </a:solidFill>
      </dgm:spPr>
      <dgm:t>
        <a:bodyPr/>
        <a:lstStyle/>
        <a:p>
          <a:r>
            <a:rPr lang="de-DE" dirty="0"/>
            <a:t>Imp.</a:t>
          </a:r>
        </a:p>
      </dgm:t>
    </dgm:pt>
    <dgm:pt modelId="{96DF8287-0341-48E6-921E-49907A69E0DA}" type="parTrans" cxnId="{4F3D279F-09F1-492C-8C10-C7C6BBAAD66A}">
      <dgm:prSet/>
      <dgm:spPr/>
      <dgm:t>
        <a:bodyPr/>
        <a:lstStyle/>
        <a:p>
          <a:endParaRPr lang="de-DE"/>
        </a:p>
      </dgm:t>
    </dgm:pt>
    <dgm:pt modelId="{FEAB9F3A-289F-4487-9C9A-7C8A9B0B68E2}" type="sibTrans" cxnId="{4F3D279F-09F1-492C-8C10-C7C6BBAAD66A}">
      <dgm:prSet/>
      <dgm:spPr/>
      <dgm:t>
        <a:bodyPr/>
        <a:lstStyle/>
        <a:p>
          <a:endParaRPr lang="de-DE"/>
        </a:p>
      </dgm:t>
    </dgm:pt>
    <dgm:pt modelId="{8C591706-4B2C-48A6-847C-9A304465598B}">
      <dgm:prSet phldrT="[Text]"/>
      <dgm:spPr/>
      <dgm:t>
        <a:bodyPr/>
        <a:lstStyle/>
        <a:p>
          <a:r>
            <a:rPr lang="de-DE" dirty="0"/>
            <a:t>Fazit</a:t>
          </a:r>
        </a:p>
      </dgm:t>
    </dgm:pt>
    <dgm:pt modelId="{C5E4E199-D25C-4FCC-99B4-5C0CEAE1BFE9}" type="parTrans" cxnId="{A24B70D5-9638-4B29-8E29-D968C49691FD}">
      <dgm:prSet/>
      <dgm:spPr/>
      <dgm:t>
        <a:bodyPr/>
        <a:lstStyle/>
        <a:p>
          <a:endParaRPr lang="de-DE"/>
        </a:p>
      </dgm:t>
    </dgm:pt>
    <dgm:pt modelId="{3FC4BF58-8497-400B-BD17-C3B163192597}" type="sibTrans" cxnId="{A24B70D5-9638-4B29-8E29-D968C49691FD}">
      <dgm:prSet/>
      <dgm:spPr/>
      <dgm:t>
        <a:bodyPr/>
        <a:lstStyle/>
        <a:p>
          <a:endParaRPr lang="de-DE"/>
        </a:p>
      </dgm:t>
    </dgm:pt>
    <dgm:pt modelId="{D885A02E-FFCD-4372-9A00-6AB304DBD8D0}">
      <dgm:prSet phldrT="[Text]"/>
      <dgm:spPr/>
      <dgm:t>
        <a:bodyPr/>
        <a:lstStyle/>
        <a:p>
          <a:r>
            <a:rPr lang="de-DE" dirty="0"/>
            <a:t>Quelle</a:t>
          </a:r>
        </a:p>
      </dgm:t>
    </dgm:pt>
    <dgm:pt modelId="{A74DA4DB-B160-4161-B073-A7C32D790B50}" type="parTrans" cxnId="{272996F3-9EFA-4B9C-B4B0-0DCE3FC8B879}">
      <dgm:prSet/>
      <dgm:spPr/>
      <dgm:t>
        <a:bodyPr/>
        <a:lstStyle/>
        <a:p>
          <a:endParaRPr lang="de-DE"/>
        </a:p>
      </dgm:t>
    </dgm:pt>
    <dgm:pt modelId="{4D1F010B-AB10-40C0-9EAA-8386BD69A32B}" type="sibTrans" cxnId="{272996F3-9EFA-4B9C-B4B0-0DCE3FC8B879}">
      <dgm:prSet/>
      <dgm:spPr/>
      <dgm:t>
        <a:bodyPr/>
        <a:lstStyle/>
        <a:p>
          <a:endParaRPr lang="de-DE"/>
        </a:p>
      </dgm:t>
    </dgm:pt>
    <dgm:pt modelId="{C72D91C6-1144-4A4A-B399-998292E89804}" type="pres">
      <dgm:prSet presAssocID="{35729975-1728-4DE7-9860-1C66B1D130E0}" presName="Name0" presStyleCnt="0">
        <dgm:presLayoutVars>
          <dgm:dir/>
          <dgm:resizeHandles val="exact"/>
        </dgm:presLayoutVars>
      </dgm:prSet>
      <dgm:spPr/>
    </dgm:pt>
    <dgm:pt modelId="{93FF73D4-1A2E-406A-A745-D7C6B06AED94}" type="pres">
      <dgm:prSet presAssocID="{4A048A38-FA02-492F-820E-B19DF7D7EFAA}" presName="parTxOnly" presStyleLbl="node1" presStyleIdx="0" presStyleCnt="8">
        <dgm:presLayoutVars>
          <dgm:bulletEnabled val="1"/>
        </dgm:presLayoutVars>
      </dgm:prSet>
      <dgm:spPr/>
    </dgm:pt>
    <dgm:pt modelId="{B6FA6819-9C06-4352-BA31-D4F6CB6A57E5}" type="pres">
      <dgm:prSet presAssocID="{0A363215-9461-4933-BC5B-211BE60E59A2}" presName="parSpace" presStyleCnt="0"/>
      <dgm:spPr/>
    </dgm:pt>
    <dgm:pt modelId="{C8D4452B-FEA5-414F-96AE-C1ABF795BCE7}" type="pres">
      <dgm:prSet presAssocID="{566C3D29-8F79-423B-BBB6-FBB479C89063}" presName="parTxOnly" presStyleLbl="node1" presStyleIdx="1" presStyleCnt="8">
        <dgm:presLayoutVars>
          <dgm:bulletEnabled val="1"/>
        </dgm:presLayoutVars>
      </dgm:prSet>
      <dgm:spPr/>
    </dgm:pt>
    <dgm:pt modelId="{B3FCF1F4-028E-4534-AC7F-A17BD8E66361}" type="pres">
      <dgm:prSet presAssocID="{0882B6B7-00AA-4933-85F7-1F77CFF1C3D3}" presName="parSpace" presStyleCnt="0"/>
      <dgm:spPr/>
    </dgm:pt>
    <dgm:pt modelId="{434ECEB3-179D-4233-9F0D-E15DA548F4E7}" type="pres">
      <dgm:prSet presAssocID="{A2F5275A-74D0-4FE8-AE2B-E5B8AA9C0456}" presName="parTxOnly" presStyleLbl="node1" presStyleIdx="2" presStyleCnt="8">
        <dgm:presLayoutVars>
          <dgm:bulletEnabled val="1"/>
        </dgm:presLayoutVars>
      </dgm:prSet>
      <dgm:spPr/>
    </dgm:pt>
    <dgm:pt modelId="{623B792B-53DA-4C31-AFF1-0E57F8D8F542}" type="pres">
      <dgm:prSet presAssocID="{3C7EB158-B6E6-4E09-879E-E5A4F6624032}" presName="parSpace" presStyleCnt="0"/>
      <dgm:spPr/>
    </dgm:pt>
    <dgm:pt modelId="{0714670F-0F76-4B21-915B-77EDCE6F584D}" type="pres">
      <dgm:prSet presAssocID="{26E2F8AF-EFBA-4718-9C30-CF69D7476BD2}" presName="parTxOnly" presStyleLbl="node1" presStyleIdx="3" presStyleCnt="8">
        <dgm:presLayoutVars>
          <dgm:bulletEnabled val="1"/>
        </dgm:presLayoutVars>
      </dgm:prSet>
      <dgm:spPr/>
    </dgm:pt>
    <dgm:pt modelId="{5DD4236F-B9EC-4705-AA31-E763F40D9C4B}" type="pres">
      <dgm:prSet presAssocID="{4C00CBB0-B333-4BEB-A919-02C031E39B94}" presName="parSpace" presStyleCnt="0"/>
      <dgm:spPr/>
    </dgm:pt>
    <dgm:pt modelId="{83C7B6BF-5B79-43E6-9818-0EE03070B6C3}" type="pres">
      <dgm:prSet presAssocID="{AE83AA2F-9E4D-4AD0-9B2B-F4469650AD4B}" presName="parTxOnly" presStyleLbl="node1" presStyleIdx="4" presStyleCnt="8">
        <dgm:presLayoutVars>
          <dgm:bulletEnabled val="1"/>
        </dgm:presLayoutVars>
      </dgm:prSet>
      <dgm:spPr/>
    </dgm:pt>
    <dgm:pt modelId="{CF813599-6FE7-424B-8DAE-66203ADE8975}" type="pres">
      <dgm:prSet presAssocID="{FEAB9F3A-289F-4487-9C9A-7C8A9B0B68E2}" presName="parSpace" presStyleCnt="0"/>
      <dgm:spPr/>
    </dgm:pt>
    <dgm:pt modelId="{D969D0A6-81DB-47F5-8834-526A81E01CE5}" type="pres">
      <dgm:prSet presAssocID="{870388D2-7B51-49AF-A4B7-AD6F5403A9E4}" presName="parTxOnly" presStyleLbl="node1" presStyleIdx="5" presStyleCnt="8">
        <dgm:presLayoutVars>
          <dgm:bulletEnabled val="1"/>
        </dgm:presLayoutVars>
      </dgm:prSet>
      <dgm:spPr/>
    </dgm:pt>
    <dgm:pt modelId="{4EB2FF62-9E9C-47B1-8DDF-85ADA01D28F1}" type="pres">
      <dgm:prSet presAssocID="{3AEF1E82-E9D7-466F-A945-1BE1A20C8C26}" presName="parSpace" presStyleCnt="0"/>
      <dgm:spPr/>
    </dgm:pt>
    <dgm:pt modelId="{17614D98-FEE9-4E93-A45E-EB3759B6EAEF}" type="pres">
      <dgm:prSet presAssocID="{8C591706-4B2C-48A6-847C-9A304465598B}" presName="parTxOnly" presStyleLbl="node1" presStyleIdx="6" presStyleCnt="8">
        <dgm:presLayoutVars>
          <dgm:bulletEnabled val="1"/>
        </dgm:presLayoutVars>
      </dgm:prSet>
      <dgm:spPr/>
    </dgm:pt>
    <dgm:pt modelId="{33A71B22-AF3B-4929-A9F7-57A8550C16A0}" type="pres">
      <dgm:prSet presAssocID="{3FC4BF58-8497-400B-BD17-C3B163192597}" presName="parSpace" presStyleCnt="0"/>
      <dgm:spPr/>
    </dgm:pt>
    <dgm:pt modelId="{617F7EBA-E8A4-4FF6-B27D-7ED001BAFDA9}" type="pres">
      <dgm:prSet presAssocID="{D885A02E-FFCD-4372-9A00-6AB304DBD8D0}" presName="parTxOnly" presStyleLbl="node1" presStyleIdx="7" presStyleCnt="8">
        <dgm:presLayoutVars>
          <dgm:bulletEnabled val="1"/>
        </dgm:presLayoutVars>
      </dgm:prSet>
      <dgm:spPr/>
    </dgm:pt>
  </dgm:ptLst>
  <dgm:cxnLst>
    <dgm:cxn modelId="{633C1F0E-2981-427E-9709-FEFB5A5EA24E}" srcId="{35729975-1728-4DE7-9860-1C66B1D130E0}" destId="{4A048A38-FA02-492F-820E-B19DF7D7EFAA}" srcOrd="0" destOrd="0" parTransId="{33C9C2DB-2450-4C92-84D8-47639829BE37}" sibTransId="{0A363215-9461-4933-BC5B-211BE60E59A2}"/>
    <dgm:cxn modelId="{74CD1317-3E86-4726-B61D-C5E798936B4E}" type="presOf" srcId="{26E2F8AF-EFBA-4718-9C30-CF69D7476BD2}" destId="{0714670F-0F76-4B21-915B-77EDCE6F584D}" srcOrd="0" destOrd="0" presId="urn:microsoft.com/office/officeart/2005/8/layout/hChevron3"/>
    <dgm:cxn modelId="{0C894926-A5AC-4EA5-8760-EA8B66E8594A}" type="presOf" srcId="{566C3D29-8F79-423B-BBB6-FBB479C89063}" destId="{C8D4452B-FEA5-414F-96AE-C1ABF795BCE7}" srcOrd="0" destOrd="0" presId="urn:microsoft.com/office/officeart/2005/8/layout/hChevron3"/>
    <dgm:cxn modelId="{715CF034-5BE7-4080-8E1E-D8BDB345AE14}" type="presOf" srcId="{8C591706-4B2C-48A6-847C-9A304465598B}" destId="{17614D98-FEE9-4E93-A45E-EB3759B6EAEF}" srcOrd="0" destOrd="0" presId="urn:microsoft.com/office/officeart/2005/8/layout/hChevron3"/>
    <dgm:cxn modelId="{1D06EA38-055A-4CA7-A8AF-6232C23C52AE}" srcId="{35729975-1728-4DE7-9860-1C66B1D130E0}" destId="{870388D2-7B51-49AF-A4B7-AD6F5403A9E4}" srcOrd="5" destOrd="0" parTransId="{4BFDD3B9-2787-4A51-9DA5-0A49E6C3AD01}" sibTransId="{3AEF1E82-E9D7-466F-A945-1BE1A20C8C26}"/>
    <dgm:cxn modelId="{BF1FCB69-350C-4A2F-899C-0EFF1103ADCC}" srcId="{35729975-1728-4DE7-9860-1C66B1D130E0}" destId="{26E2F8AF-EFBA-4718-9C30-CF69D7476BD2}" srcOrd="3" destOrd="0" parTransId="{A5BA66FD-4559-4F2A-B3EA-3042482A2C72}" sibTransId="{4C00CBB0-B333-4BEB-A919-02C031E39B94}"/>
    <dgm:cxn modelId="{970B434B-EFBE-4EB2-AC7A-44A59E9409F3}" srcId="{35729975-1728-4DE7-9860-1C66B1D130E0}" destId="{566C3D29-8F79-423B-BBB6-FBB479C89063}" srcOrd="1" destOrd="0" parTransId="{622FE0EF-E26B-4245-8AF9-39144914A083}" sibTransId="{0882B6B7-00AA-4933-85F7-1F77CFF1C3D3}"/>
    <dgm:cxn modelId="{63B31655-AFEA-4A0D-93BB-7304E39A8F6A}" type="presOf" srcId="{AE83AA2F-9E4D-4AD0-9B2B-F4469650AD4B}" destId="{83C7B6BF-5B79-43E6-9818-0EE03070B6C3}" srcOrd="0" destOrd="0" presId="urn:microsoft.com/office/officeart/2005/8/layout/hChevron3"/>
    <dgm:cxn modelId="{8C27317C-CBE7-4C3B-9488-7050C0CE4E4C}" srcId="{35729975-1728-4DE7-9860-1C66B1D130E0}" destId="{A2F5275A-74D0-4FE8-AE2B-E5B8AA9C0456}" srcOrd="2" destOrd="0" parTransId="{502AF692-780F-4F42-8573-628CF6076609}" sibTransId="{3C7EB158-B6E6-4E09-879E-E5A4F6624032}"/>
    <dgm:cxn modelId="{7458DE7D-A2AF-4B46-A954-6A703ECE8D32}" type="presOf" srcId="{4A048A38-FA02-492F-820E-B19DF7D7EFAA}" destId="{93FF73D4-1A2E-406A-A745-D7C6B06AED94}" srcOrd="0" destOrd="0" presId="urn:microsoft.com/office/officeart/2005/8/layout/hChevron3"/>
    <dgm:cxn modelId="{C2909F8F-197D-424F-BD1F-F50226C3BBA8}" type="presOf" srcId="{D885A02E-FFCD-4372-9A00-6AB304DBD8D0}" destId="{617F7EBA-E8A4-4FF6-B27D-7ED001BAFDA9}" srcOrd="0" destOrd="0" presId="urn:microsoft.com/office/officeart/2005/8/layout/hChevron3"/>
    <dgm:cxn modelId="{4F3D279F-09F1-492C-8C10-C7C6BBAAD66A}" srcId="{35729975-1728-4DE7-9860-1C66B1D130E0}" destId="{AE83AA2F-9E4D-4AD0-9B2B-F4469650AD4B}" srcOrd="4" destOrd="0" parTransId="{96DF8287-0341-48E6-921E-49907A69E0DA}" sibTransId="{FEAB9F3A-289F-4487-9C9A-7C8A9B0B68E2}"/>
    <dgm:cxn modelId="{526863A6-0A23-4C09-BE7C-EF1E2FFDF3BB}" type="presOf" srcId="{35729975-1728-4DE7-9860-1C66B1D130E0}" destId="{C72D91C6-1144-4A4A-B399-998292E89804}" srcOrd="0" destOrd="0" presId="urn:microsoft.com/office/officeart/2005/8/layout/hChevron3"/>
    <dgm:cxn modelId="{33A4DCA8-CAB9-496C-BA20-9AC6086D952F}" type="presOf" srcId="{A2F5275A-74D0-4FE8-AE2B-E5B8AA9C0456}" destId="{434ECEB3-179D-4233-9F0D-E15DA548F4E7}" srcOrd="0" destOrd="0" presId="urn:microsoft.com/office/officeart/2005/8/layout/hChevron3"/>
    <dgm:cxn modelId="{A24B70D5-9638-4B29-8E29-D968C49691FD}" srcId="{35729975-1728-4DE7-9860-1C66B1D130E0}" destId="{8C591706-4B2C-48A6-847C-9A304465598B}" srcOrd="6" destOrd="0" parTransId="{C5E4E199-D25C-4FCC-99B4-5C0CEAE1BFE9}" sibTransId="{3FC4BF58-8497-400B-BD17-C3B163192597}"/>
    <dgm:cxn modelId="{F0FB48D6-E147-4549-BCAA-F3495500DFF1}" type="presOf" srcId="{870388D2-7B51-49AF-A4B7-AD6F5403A9E4}" destId="{D969D0A6-81DB-47F5-8834-526A81E01CE5}" srcOrd="0" destOrd="0" presId="urn:microsoft.com/office/officeart/2005/8/layout/hChevron3"/>
    <dgm:cxn modelId="{272996F3-9EFA-4B9C-B4B0-0DCE3FC8B879}" srcId="{35729975-1728-4DE7-9860-1C66B1D130E0}" destId="{D885A02E-FFCD-4372-9A00-6AB304DBD8D0}" srcOrd="7" destOrd="0" parTransId="{A74DA4DB-B160-4161-B073-A7C32D790B50}" sibTransId="{4D1F010B-AB10-40C0-9EAA-8386BD69A32B}"/>
    <dgm:cxn modelId="{67A907DD-8BAE-4356-8F90-B49D69A5C43E}" type="presParOf" srcId="{C72D91C6-1144-4A4A-B399-998292E89804}" destId="{93FF73D4-1A2E-406A-A745-D7C6B06AED94}" srcOrd="0" destOrd="0" presId="urn:microsoft.com/office/officeart/2005/8/layout/hChevron3"/>
    <dgm:cxn modelId="{C5A834DC-9FA8-4AB6-83EF-3292B551C8F8}" type="presParOf" srcId="{C72D91C6-1144-4A4A-B399-998292E89804}" destId="{B6FA6819-9C06-4352-BA31-D4F6CB6A57E5}" srcOrd="1" destOrd="0" presId="urn:microsoft.com/office/officeart/2005/8/layout/hChevron3"/>
    <dgm:cxn modelId="{8DFAC988-9ECF-4F46-9FCF-624FF227060B}" type="presParOf" srcId="{C72D91C6-1144-4A4A-B399-998292E89804}" destId="{C8D4452B-FEA5-414F-96AE-C1ABF795BCE7}" srcOrd="2" destOrd="0" presId="urn:microsoft.com/office/officeart/2005/8/layout/hChevron3"/>
    <dgm:cxn modelId="{186511B8-9AE7-4690-B741-C61433034772}" type="presParOf" srcId="{C72D91C6-1144-4A4A-B399-998292E89804}" destId="{B3FCF1F4-028E-4534-AC7F-A17BD8E66361}" srcOrd="3" destOrd="0" presId="urn:microsoft.com/office/officeart/2005/8/layout/hChevron3"/>
    <dgm:cxn modelId="{8264BB66-88E9-42E8-92DB-01FA0E117155}" type="presParOf" srcId="{C72D91C6-1144-4A4A-B399-998292E89804}" destId="{434ECEB3-179D-4233-9F0D-E15DA548F4E7}" srcOrd="4" destOrd="0" presId="urn:microsoft.com/office/officeart/2005/8/layout/hChevron3"/>
    <dgm:cxn modelId="{160F67B9-7778-4112-824D-C76F66F3B6EE}" type="presParOf" srcId="{C72D91C6-1144-4A4A-B399-998292E89804}" destId="{623B792B-53DA-4C31-AFF1-0E57F8D8F542}" srcOrd="5" destOrd="0" presId="urn:microsoft.com/office/officeart/2005/8/layout/hChevron3"/>
    <dgm:cxn modelId="{5B65BB1F-B4C1-4FBE-A42C-5BC2B6EEE025}" type="presParOf" srcId="{C72D91C6-1144-4A4A-B399-998292E89804}" destId="{0714670F-0F76-4B21-915B-77EDCE6F584D}" srcOrd="6" destOrd="0" presId="urn:microsoft.com/office/officeart/2005/8/layout/hChevron3"/>
    <dgm:cxn modelId="{D3A07A1A-C7C9-43DC-871A-BE1562E2DE49}" type="presParOf" srcId="{C72D91C6-1144-4A4A-B399-998292E89804}" destId="{5DD4236F-B9EC-4705-AA31-E763F40D9C4B}" srcOrd="7" destOrd="0" presId="urn:microsoft.com/office/officeart/2005/8/layout/hChevron3"/>
    <dgm:cxn modelId="{FAAF5FB6-6A0E-42A5-B086-74B02E4AFB8D}" type="presParOf" srcId="{C72D91C6-1144-4A4A-B399-998292E89804}" destId="{83C7B6BF-5B79-43E6-9818-0EE03070B6C3}" srcOrd="8" destOrd="0" presId="urn:microsoft.com/office/officeart/2005/8/layout/hChevron3"/>
    <dgm:cxn modelId="{96547A78-183C-4494-9573-D6892F9F4D49}" type="presParOf" srcId="{C72D91C6-1144-4A4A-B399-998292E89804}" destId="{CF813599-6FE7-424B-8DAE-66203ADE8975}" srcOrd="9" destOrd="0" presId="urn:microsoft.com/office/officeart/2005/8/layout/hChevron3"/>
    <dgm:cxn modelId="{14E5741C-1AE8-4973-AA4F-C8F8044A01B9}" type="presParOf" srcId="{C72D91C6-1144-4A4A-B399-998292E89804}" destId="{D969D0A6-81DB-47F5-8834-526A81E01CE5}" srcOrd="10" destOrd="0" presId="urn:microsoft.com/office/officeart/2005/8/layout/hChevron3"/>
    <dgm:cxn modelId="{D053329E-AB29-4577-AEB0-9AEE078F1325}" type="presParOf" srcId="{C72D91C6-1144-4A4A-B399-998292E89804}" destId="{4EB2FF62-9E9C-47B1-8DDF-85ADA01D28F1}" srcOrd="11" destOrd="0" presId="urn:microsoft.com/office/officeart/2005/8/layout/hChevron3"/>
    <dgm:cxn modelId="{15C92909-176A-44AD-AA07-357EB8163C6F}" type="presParOf" srcId="{C72D91C6-1144-4A4A-B399-998292E89804}" destId="{17614D98-FEE9-4E93-A45E-EB3759B6EAEF}" srcOrd="12" destOrd="0" presId="urn:microsoft.com/office/officeart/2005/8/layout/hChevron3"/>
    <dgm:cxn modelId="{7107210C-45EE-4078-A770-E64C01ACE4F7}" type="presParOf" srcId="{C72D91C6-1144-4A4A-B399-998292E89804}" destId="{33A71B22-AF3B-4929-A9F7-57A8550C16A0}" srcOrd="13" destOrd="0" presId="urn:microsoft.com/office/officeart/2005/8/layout/hChevron3"/>
    <dgm:cxn modelId="{6961BA9E-8F58-4B22-BEE9-D465A21663E4}" type="presParOf" srcId="{C72D91C6-1144-4A4A-B399-998292E89804}" destId="{617F7EBA-E8A4-4FF6-B27D-7ED001BAFDA9}" srcOrd="14"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428CCDA-81FF-4951-A49B-D7AE56190AEF}" type="doc">
      <dgm:prSet loTypeId="urn:microsoft.com/office/officeart/2009/layout/CircleArrowProcess" loCatId="process" qsTypeId="urn:microsoft.com/office/officeart/2005/8/quickstyle/3d2" qsCatId="3D" csTypeId="urn:microsoft.com/office/officeart/2005/8/colors/colorful2" csCatId="colorful" phldr="1"/>
      <dgm:spPr/>
      <dgm:t>
        <a:bodyPr/>
        <a:lstStyle/>
        <a:p>
          <a:endParaRPr lang="de-DE"/>
        </a:p>
      </dgm:t>
    </dgm:pt>
    <dgm:pt modelId="{609E1937-7909-4F76-96E3-EC133DBB0A03}">
      <dgm:prSet phldrT="[Text]"/>
      <dgm:spPr/>
      <dgm:t>
        <a:bodyPr/>
        <a:lstStyle/>
        <a:p>
          <a:pPr>
            <a:buBlip>
              <a:blip xmlns:r="http://schemas.openxmlformats.org/officeDocument/2006/relationships" r:embed="rId1"/>
            </a:buBlip>
          </a:pPr>
          <a:r>
            <a:rPr lang="de-DE" dirty="0">
              <a:latin typeface="+mn-lt"/>
              <a:ea typeface="+mn-ea"/>
              <a:cs typeface="+mn-cs"/>
            </a:rPr>
            <a:t>Datenbank-verarbeitung und SQL-Abfragen</a:t>
          </a:r>
          <a:endParaRPr lang="de-DE" dirty="0"/>
        </a:p>
      </dgm:t>
    </dgm:pt>
    <dgm:pt modelId="{BAC2F12C-748D-44BD-9FE9-AD23B0DC6261}" type="parTrans" cxnId="{94C6581F-2325-4EAF-A8D5-DA390DD9218E}">
      <dgm:prSet/>
      <dgm:spPr/>
      <dgm:t>
        <a:bodyPr/>
        <a:lstStyle/>
        <a:p>
          <a:endParaRPr lang="de-DE"/>
        </a:p>
      </dgm:t>
    </dgm:pt>
    <dgm:pt modelId="{5A007069-D7A1-4EBE-BAF7-29E5D924DA9F}" type="sibTrans" cxnId="{94C6581F-2325-4EAF-A8D5-DA390DD9218E}">
      <dgm:prSet/>
      <dgm:spPr/>
      <dgm:t>
        <a:bodyPr/>
        <a:lstStyle/>
        <a:p>
          <a:endParaRPr lang="de-DE"/>
        </a:p>
      </dgm:t>
    </dgm:pt>
    <dgm:pt modelId="{5F4486E8-5F82-4482-B666-D7D34B0E8EC4}">
      <dgm:prSet phldrT="[Text]"/>
      <dgm:spPr/>
      <dgm:t>
        <a:bodyPr/>
        <a:lstStyle/>
        <a:p>
          <a:pPr>
            <a:buBlip>
              <a:blip xmlns:r="http://schemas.openxmlformats.org/officeDocument/2006/relationships" r:embed="rId1"/>
            </a:buBlip>
          </a:pPr>
          <a:r>
            <a:rPr lang="de-DE" dirty="0">
              <a:latin typeface="+mn-lt"/>
              <a:ea typeface="+mn-ea"/>
              <a:cs typeface="+mn-cs"/>
            </a:rPr>
            <a:t>Ablesen GUI und Anzeigen auf der GUI</a:t>
          </a:r>
          <a:endParaRPr lang="de-DE" dirty="0"/>
        </a:p>
      </dgm:t>
    </dgm:pt>
    <dgm:pt modelId="{124A345B-6495-47AE-A2B0-5EB9653D6F68}" type="parTrans" cxnId="{C708158C-903D-4F15-9A3D-985B337838DE}">
      <dgm:prSet/>
      <dgm:spPr/>
      <dgm:t>
        <a:bodyPr/>
        <a:lstStyle/>
        <a:p>
          <a:endParaRPr lang="de-DE"/>
        </a:p>
      </dgm:t>
    </dgm:pt>
    <dgm:pt modelId="{6DC580DC-9AAC-4057-A60C-91D18965B9AF}" type="sibTrans" cxnId="{C708158C-903D-4F15-9A3D-985B337838DE}">
      <dgm:prSet/>
      <dgm:spPr/>
      <dgm:t>
        <a:bodyPr/>
        <a:lstStyle/>
        <a:p>
          <a:endParaRPr lang="de-DE"/>
        </a:p>
      </dgm:t>
    </dgm:pt>
    <dgm:pt modelId="{C803F183-69A0-4D1D-ACA8-EAB8F470396D}">
      <dgm:prSet phldrT="[Text]"/>
      <dgm:spPr/>
      <dgm:t>
        <a:bodyPr/>
        <a:lstStyle/>
        <a:p>
          <a:pPr>
            <a:buBlip>
              <a:blip xmlns:r="http://schemas.openxmlformats.org/officeDocument/2006/relationships" r:embed="rId1"/>
            </a:buBlip>
          </a:pPr>
          <a:r>
            <a:rPr lang="de-DE" dirty="0">
              <a:latin typeface="+mn-lt"/>
              <a:ea typeface="+mn-ea"/>
              <a:cs typeface="+mn-cs"/>
            </a:rPr>
            <a:t>Ausgewählte Daten anzeigen</a:t>
          </a:r>
          <a:endParaRPr lang="de-DE" dirty="0"/>
        </a:p>
      </dgm:t>
    </dgm:pt>
    <dgm:pt modelId="{99682709-4AE0-43D0-8A96-2AD69CEB52C2}" type="parTrans" cxnId="{1D44CFF4-8132-4670-BA11-C4B413B281CE}">
      <dgm:prSet/>
      <dgm:spPr/>
      <dgm:t>
        <a:bodyPr/>
        <a:lstStyle/>
        <a:p>
          <a:endParaRPr lang="de-DE"/>
        </a:p>
      </dgm:t>
    </dgm:pt>
    <dgm:pt modelId="{7EE6C1FE-7411-43E3-96B2-ECB2F821E888}" type="sibTrans" cxnId="{1D44CFF4-8132-4670-BA11-C4B413B281CE}">
      <dgm:prSet/>
      <dgm:spPr/>
      <dgm:t>
        <a:bodyPr/>
        <a:lstStyle/>
        <a:p>
          <a:endParaRPr lang="de-DE"/>
        </a:p>
      </dgm:t>
    </dgm:pt>
    <dgm:pt modelId="{8901247B-8974-4F16-B1A5-AE63B0024F01}">
      <dgm:prSet phldrT="[Text]"/>
      <dgm:spPr/>
      <dgm:t>
        <a:bodyPr/>
        <a:lstStyle/>
        <a:p>
          <a:pPr>
            <a:buBlip>
              <a:blip xmlns:r="http://schemas.openxmlformats.org/officeDocument/2006/relationships" r:embed="rId1"/>
            </a:buBlip>
          </a:pPr>
          <a:r>
            <a:rPr lang="de-DE" dirty="0">
              <a:latin typeface="+mn-lt"/>
              <a:ea typeface="+mn-ea"/>
              <a:cs typeface="+mn-cs"/>
            </a:rPr>
            <a:t>Smart Forms</a:t>
          </a:r>
          <a:endParaRPr lang="de-DE" dirty="0"/>
        </a:p>
      </dgm:t>
    </dgm:pt>
    <dgm:pt modelId="{47529332-422C-4BBF-8C96-F2535FB402FC}" type="parTrans" cxnId="{FD2C0A7F-A2D1-4EC9-B6BE-534C2E95E212}">
      <dgm:prSet/>
      <dgm:spPr/>
      <dgm:t>
        <a:bodyPr/>
        <a:lstStyle/>
        <a:p>
          <a:endParaRPr lang="de-DE"/>
        </a:p>
      </dgm:t>
    </dgm:pt>
    <dgm:pt modelId="{3FC59678-37D7-4888-AD0B-C44B4A84D984}" type="sibTrans" cxnId="{FD2C0A7F-A2D1-4EC9-B6BE-534C2E95E212}">
      <dgm:prSet/>
      <dgm:spPr/>
      <dgm:t>
        <a:bodyPr/>
        <a:lstStyle/>
        <a:p>
          <a:endParaRPr lang="de-DE"/>
        </a:p>
      </dgm:t>
    </dgm:pt>
    <dgm:pt modelId="{AFAEAA30-363A-4999-A8DC-AA81F6574B1D}" type="pres">
      <dgm:prSet presAssocID="{B428CCDA-81FF-4951-A49B-D7AE56190AEF}" presName="Name0" presStyleCnt="0">
        <dgm:presLayoutVars>
          <dgm:chMax val="7"/>
          <dgm:chPref val="7"/>
          <dgm:dir/>
          <dgm:animLvl val="lvl"/>
        </dgm:presLayoutVars>
      </dgm:prSet>
      <dgm:spPr/>
    </dgm:pt>
    <dgm:pt modelId="{2C904317-0B9E-40D0-84DC-929E219399A5}" type="pres">
      <dgm:prSet presAssocID="{609E1937-7909-4F76-96E3-EC133DBB0A03}" presName="Accent1" presStyleCnt="0"/>
      <dgm:spPr/>
    </dgm:pt>
    <dgm:pt modelId="{7A48D14A-51F5-407A-A129-0E230E05F4D9}" type="pres">
      <dgm:prSet presAssocID="{609E1937-7909-4F76-96E3-EC133DBB0A03}" presName="Accent" presStyleLbl="node1" presStyleIdx="0" presStyleCnt="4"/>
      <dgm:spPr>
        <a:solidFill>
          <a:srgbClr val="00B0F0"/>
        </a:solidFill>
      </dgm:spPr>
    </dgm:pt>
    <dgm:pt modelId="{9BB59FAF-E20F-42D4-A56F-D5DD45CEF6E9}" type="pres">
      <dgm:prSet presAssocID="{609E1937-7909-4F76-96E3-EC133DBB0A03}" presName="Parent1" presStyleLbl="revTx" presStyleIdx="0" presStyleCnt="4" custScaleX="132885" custScaleY="162261">
        <dgm:presLayoutVars>
          <dgm:chMax val="1"/>
          <dgm:chPref val="1"/>
          <dgm:bulletEnabled val="1"/>
        </dgm:presLayoutVars>
      </dgm:prSet>
      <dgm:spPr/>
    </dgm:pt>
    <dgm:pt modelId="{933C8279-FD04-46F4-B573-FB56520A27AC}" type="pres">
      <dgm:prSet presAssocID="{5F4486E8-5F82-4482-B666-D7D34B0E8EC4}" presName="Accent2" presStyleCnt="0"/>
      <dgm:spPr/>
    </dgm:pt>
    <dgm:pt modelId="{4678EC2E-3CFA-41A6-9245-338CE9FB1F37}" type="pres">
      <dgm:prSet presAssocID="{5F4486E8-5F82-4482-B666-D7D34B0E8EC4}" presName="Accent" presStyleLbl="node1" presStyleIdx="1" presStyleCnt="4"/>
      <dgm:spPr/>
    </dgm:pt>
    <dgm:pt modelId="{C6E6A1D9-0F82-4E63-B69E-301F8D2B1B1D}" type="pres">
      <dgm:prSet presAssocID="{5F4486E8-5F82-4482-B666-D7D34B0E8EC4}" presName="Parent2" presStyleLbl="revTx" presStyleIdx="1" presStyleCnt="4">
        <dgm:presLayoutVars>
          <dgm:chMax val="1"/>
          <dgm:chPref val="1"/>
          <dgm:bulletEnabled val="1"/>
        </dgm:presLayoutVars>
      </dgm:prSet>
      <dgm:spPr/>
    </dgm:pt>
    <dgm:pt modelId="{44A1D029-82E4-4ECA-8DCD-4504685FBE04}" type="pres">
      <dgm:prSet presAssocID="{C803F183-69A0-4D1D-ACA8-EAB8F470396D}" presName="Accent3" presStyleCnt="0"/>
      <dgm:spPr/>
    </dgm:pt>
    <dgm:pt modelId="{0EA47417-06A2-4A79-9D45-3E31810436C1}" type="pres">
      <dgm:prSet presAssocID="{C803F183-69A0-4D1D-ACA8-EAB8F470396D}" presName="Accent" presStyleLbl="node1" presStyleIdx="2" presStyleCnt="4"/>
      <dgm:spPr>
        <a:solidFill>
          <a:srgbClr val="6666FF"/>
        </a:solidFill>
      </dgm:spPr>
    </dgm:pt>
    <dgm:pt modelId="{1131F1C8-8EA2-420E-B20D-C1912CEE5D2C}" type="pres">
      <dgm:prSet presAssocID="{C803F183-69A0-4D1D-ACA8-EAB8F470396D}" presName="Parent3" presStyleLbl="revTx" presStyleIdx="2" presStyleCnt="4">
        <dgm:presLayoutVars>
          <dgm:chMax val="1"/>
          <dgm:chPref val="1"/>
          <dgm:bulletEnabled val="1"/>
        </dgm:presLayoutVars>
      </dgm:prSet>
      <dgm:spPr/>
    </dgm:pt>
    <dgm:pt modelId="{508B9542-9A89-47E9-A213-A3A8A28ABEA6}" type="pres">
      <dgm:prSet presAssocID="{8901247B-8974-4F16-B1A5-AE63B0024F01}" presName="Accent4" presStyleCnt="0"/>
      <dgm:spPr/>
    </dgm:pt>
    <dgm:pt modelId="{19B73324-93AA-4762-9FC3-82C38CAADC11}" type="pres">
      <dgm:prSet presAssocID="{8901247B-8974-4F16-B1A5-AE63B0024F01}" presName="Accent" presStyleLbl="node1" presStyleIdx="3" presStyleCnt="4"/>
      <dgm:spPr>
        <a:solidFill>
          <a:srgbClr val="FF9933"/>
        </a:solidFill>
        <a:ln>
          <a:solidFill>
            <a:srgbClr val="FF9933"/>
          </a:solidFill>
        </a:ln>
      </dgm:spPr>
    </dgm:pt>
    <dgm:pt modelId="{CE77C8A4-E547-4A9C-B3AC-4A3B81B42225}" type="pres">
      <dgm:prSet presAssocID="{8901247B-8974-4F16-B1A5-AE63B0024F01}" presName="Parent4" presStyleLbl="revTx" presStyleIdx="3" presStyleCnt="4">
        <dgm:presLayoutVars>
          <dgm:chMax val="1"/>
          <dgm:chPref val="1"/>
          <dgm:bulletEnabled val="1"/>
        </dgm:presLayoutVars>
      </dgm:prSet>
      <dgm:spPr/>
    </dgm:pt>
  </dgm:ptLst>
  <dgm:cxnLst>
    <dgm:cxn modelId="{94C6581F-2325-4EAF-A8D5-DA390DD9218E}" srcId="{B428CCDA-81FF-4951-A49B-D7AE56190AEF}" destId="{609E1937-7909-4F76-96E3-EC133DBB0A03}" srcOrd="0" destOrd="0" parTransId="{BAC2F12C-748D-44BD-9FE9-AD23B0DC6261}" sibTransId="{5A007069-D7A1-4EBE-BAF7-29E5D924DA9F}"/>
    <dgm:cxn modelId="{2127AB23-DE2E-48CD-8A6C-9F4B34AAF2B7}" type="presOf" srcId="{5F4486E8-5F82-4482-B666-D7D34B0E8EC4}" destId="{C6E6A1D9-0F82-4E63-B69E-301F8D2B1B1D}" srcOrd="0" destOrd="0" presId="urn:microsoft.com/office/officeart/2009/layout/CircleArrowProcess"/>
    <dgm:cxn modelId="{0033FE38-C06E-4619-B911-31B40EB5C845}" type="presOf" srcId="{8901247B-8974-4F16-B1A5-AE63B0024F01}" destId="{CE77C8A4-E547-4A9C-B3AC-4A3B81B42225}" srcOrd="0" destOrd="0" presId="urn:microsoft.com/office/officeart/2009/layout/CircleArrowProcess"/>
    <dgm:cxn modelId="{FD2C0A7F-A2D1-4EC9-B6BE-534C2E95E212}" srcId="{B428CCDA-81FF-4951-A49B-D7AE56190AEF}" destId="{8901247B-8974-4F16-B1A5-AE63B0024F01}" srcOrd="3" destOrd="0" parTransId="{47529332-422C-4BBF-8C96-F2535FB402FC}" sibTransId="{3FC59678-37D7-4888-AD0B-C44B4A84D984}"/>
    <dgm:cxn modelId="{C708158C-903D-4F15-9A3D-985B337838DE}" srcId="{B428CCDA-81FF-4951-A49B-D7AE56190AEF}" destId="{5F4486E8-5F82-4482-B666-D7D34B0E8EC4}" srcOrd="1" destOrd="0" parTransId="{124A345B-6495-47AE-A2B0-5EB9653D6F68}" sibTransId="{6DC580DC-9AAC-4057-A60C-91D18965B9AF}"/>
    <dgm:cxn modelId="{037BB98F-0CB4-453F-8BFA-93FF11F5DCA7}" type="presOf" srcId="{609E1937-7909-4F76-96E3-EC133DBB0A03}" destId="{9BB59FAF-E20F-42D4-A56F-D5DD45CEF6E9}" srcOrd="0" destOrd="0" presId="urn:microsoft.com/office/officeart/2009/layout/CircleArrowProcess"/>
    <dgm:cxn modelId="{C971BAAD-9B8B-4C16-ACAC-F48BEE843E97}" type="presOf" srcId="{B428CCDA-81FF-4951-A49B-D7AE56190AEF}" destId="{AFAEAA30-363A-4999-A8DC-AA81F6574B1D}" srcOrd="0" destOrd="0" presId="urn:microsoft.com/office/officeart/2009/layout/CircleArrowProcess"/>
    <dgm:cxn modelId="{E9D979EA-1351-426E-B2C9-429FFF67471F}" type="presOf" srcId="{C803F183-69A0-4D1D-ACA8-EAB8F470396D}" destId="{1131F1C8-8EA2-420E-B20D-C1912CEE5D2C}" srcOrd="0" destOrd="0" presId="urn:microsoft.com/office/officeart/2009/layout/CircleArrowProcess"/>
    <dgm:cxn modelId="{1D44CFF4-8132-4670-BA11-C4B413B281CE}" srcId="{B428CCDA-81FF-4951-A49B-D7AE56190AEF}" destId="{C803F183-69A0-4D1D-ACA8-EAB8F470396D}" srcOrd="2" destOrd="0" parTransId="{99682709-4AE0-43D0-8A96-2AD69CEB52C2}" sibTransId="{7EE6C1FE-7411-43E3-96B2-ECB2F821E888}"/>
    <dgm:cxn modelId="{D6CA3EF7-77E7-4AF9-92E8-CE2DD1C1B186}" type="presParOf" srcId="{AFAEAA30-363A-4999-A8DC-AA81F6574B1D}" destId="{2C904317-0B9E-40D0-84DC-929E219399A5}" srcOrd="0" destOrd="0" presId="urn:microsoft.com/office/officeart/2009/layout/CircleArrowProcess"/>
    <dgm:cxn modelId="{266EB3B1-8B7A-48B6-B7D9-44F703233862}" type="presParOf" srcId="{2C904317-0B9E-40D0-84DC-929E219399A5}" destId="{7A48D14A-51F5-407A-A129-0E230E05F4D9}" srcOrd="0" destOrd="0" presId="urn:microsoft.com/office/officeart/2009/layout/CircleArrowProcess"/>
    <dgm:cxn modelId="{17C87FD9-E97A-4080-8BA9-2EF4382E2C1C}" type="presParOf" srcId="{AFAEAA30-363A-4999-A8DC-AA81F6574B1D}" destId="{9BB59FAF-E20F-42D4-A56F-D5DD45CEF6E9}" srcOrd="1" destOrd="0" presId="urn:microsoft.com/office/officeart/2009/layout/CircleArrowProcess"/>
    <dgm:cxn modelId="{17B19423-216E-4011-914B-10C857716241}" type="presParOf" srcId="{AFAEAA30-363A-4999-A8DC-AA81F6574B1D}" destId="{933C8279-FD04-46F4-B573-FB56520A27AC}" srcOrd="2" destOrd="0" presId="urn:microsoft.com/office/officeart/2009/layout/CircleArrowProcess"/>
    <dgm:cxn modelId="{9F06C01C-EF45-4526-BBB0-150A65D95FA1}" type="presParOf" srcId="{933C8279-FD04-46F4-B573-FB56520A27AC}" destId="{4678EC2E-3CFA-41A6-9245-338CE9FB1F37}" srcOrd="0" destOrd="0" presId="urn:microsoft.com/office/officeart/2009/layout/CircleArrowProcess"/>
    <dgm:cxn modelId="{0C4481BB-5318-44A1-B689-EC4763267798}" type="presParOf" srcId="{AFAEAA30-363A-4999-A8DC-AA81F6574B1D}" destId="{C6E6A1D9-0F82-4E63-B69E-301F8D2B1B1D}" srcOrd="3" destOrd="0" presId="urn:microsoft.com/office/officeart/2009/layout/CircleArrowProcess"/>
    <dgm:cxn modelId="{212C160B-517D-4284-BA0A-48044AD824F6}" type="presParOf" srcId="{AFAEAA30-363A-4999-A8DC-AA81F6574B1D}" destId="{44A1D029-82E4-4ECA-8DCD-4504685FBE04}" srcOrd="4" destOrd="0" presId="urn:microsoft.com/office/officeart/2009/layout/CircleArrowProcess"/>
    <dgm:cxn modelId="{0EAF78A2-68C7-440E-9593-4B851C2F4D5D}" type="presParOf" srcId="{44A1D029-82E4-4ECA-8DCD-4504685FBE04}" destId="{0EA47417-06A2-4A79-9D45-3E31810436C1}" srcOrd="0" destOrd="0" presId="urn:microsoft.com/office/officeart/2009/layout/CircleArrowProcess"/>
    <dgm:cxn modelId="{6F54D449-FE3A-40C6-9B09-FC34F8A3B982}" type="presParOf" srcId="{AFAEAA30-363A-4999-A8DC-AA81F6574B1D}" destId="{1131F1C8-8EA2-420E-B20D-C1912CEE5D2C}" srcOrd="5" destOrd="0" presId="urn:microsoft.com/office/officeart/2009/layout/CircleArrowProcess"/>
    <dgm:cxn modelId="{6A1E780A-8426-491A-93B9-DE8D66B93FC8}" type="presParOf" srcId="{AFAEAA30-363A-4999-A8DC-AA81F6574B1D}" destId="{508B9542-9A89-47E9-A213-A3A8A28ABEA6}" srcOrd="6" destOrd="0" presId="urn:microsoft.com/office/officeart/2009/layout/CircleArrowProcess"/>
    <dgm:cxn modelId="{74FCF413-5DF9-4908-ADB8-6D2697B951E0}" type="presParOf" srcId="{508B9542-9A89-47E9-A213-A3A8A28ABEA6}" destId="{19B73324-93AA-4762-9FC3-82C38CAADC11}" srcOrd="0" destOrd="0" presId="urn:microsoft.com/office/officeart/2009/layout/CircleArrowProcess"/>
    <dgm:cxn modelId="{E4FC9708-9EB6-42AD-AC1B-109B3FB7D0EA}" type="presParOf" srcId="{AFAEAA30-363A-4999-A8DC-AA81F6574B1D}" destId="{CE77C8A4-E547-4A9C-B3AC-4A3B81B42225}" srcOrd="7"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5729975-1728-4DE7-9860-1C66B1D130E0}" type="doc">
      <dgm:prSet loTypeId="urn:microsoft.com/office/officeart/2005/8/layout/hChevron3" loCatId="process" qsTypeId="urn:microsoft.com/office/officeart/2005/8/quickstyle/simple1" qsCatId="simple" csTypeId="urn:microsoft.com/office/officeart/2005/8/colors/accent1_2" csCatId="accent1" phldr="1"/>
      <dgm:spPr/>
    </dgm:pt>
    <dgm:pt modelId="{4A048A38-FA02-492F-820E-B19DF7D7EFAA}">
      <dgm:prSet phldrT="[Text]"/>
      <dgm:spPr>
        <a:solidFill>
          <a:srgbClr val="CC9900"/>
        </a:solidFill>
      </dgm:spPr>
      <dgm:t>
        <a:bodyPr/>
        <a:lstStyle/>
        <a:p>
          <a:r>
            <a:rPr lang="de-DE" dirty="0"/>
            <a:t>LWV</a:t>
          </a:r>
        </a:p>
      </dgm:t>
    </dgm:pt>
    <dgm:pt modelId="{33C9C2DB-2450-4C92-84D8-47639829BE37}" type="parTrans" cxnId="{633C1F0E-2981-427E-9709-FEFB5A5EA24E}">
      <dgm:prSet/>
      <dgm:spPr/>
      <dgm:t>
        <a:bodyPr/>
        <a:lstStyle/>
        <a:p>
          <a:endParaRPr lang="de-DE"/>
        </a:p>
      </dgm:t>
    </dgm:pt>
    <dgm:pt modelId="{0A363215-9461-4933-BC5B-211BE60E59A2}" type="sibTrans" cxnId="{633C1F0E-2981-427E-9709-FEFB5A5EA24E}">
      <dgm:prSet/>
      <dgm:spPr/>
      <dgm:t>
        <a:bodyPr/>
        <a:lstStyle/>
        <a:p>
          <a:endParaRPr lang="de-DE"/>
        </a:p>
      </dgm:t>
    </dgm:pt>
    <dgm:pt modelId="{566C3D29-8F79-423B-BBB6-FBB479C89063}">
      <dgm:prSet phldrT="[Text]"/>
      <dgm:spPr>
        <a:solidFill>
          <a:srgbClr val="CC9900"/>
        </a:solidFill>
      </dgm:spPr>
      <dgm:t>
        <a:bodyPr/>
        <a:lstStyle/>
        <a:p>
          <a:r>
            <a:rPr lang="de-DE" dirty="0"/>
            <a:t>SAP</a:t>
          </a:r>
        </a:p>
      </dgm:t>
    </dgm:pt>
    <dgm:pt modelId="{622FE0EF-E26B-4245-8AF9-39144914A083}" type="parTrans" cxnId="{970B434B-EFBE-4EB2-AC7A-44A59E9409F3}">
      <dgm:prSet/>
      <dgm:spPr/>
      <dgm:t>
        <a:bodyPr/>
        <a:lstStyle/>
        <a:p>
          <a:endParaRPr lang="de-DE"/>
        </a:p>
      </dgm:t>
    </dgm:pt>
    <dgm:pt modelId="{0882B6B7-00AA-4933-85F7-1F77CFF1C3D3}" type="sibTrans" cxnId="{970B434B-EFBE-4EB2-AC7A-44A59E9409F3}">
      <dgm:prSet/>
      <dgm:spPr/>
      <dgm:t>
        <a:bodyPr/>
        <a:lstStyle/>
        <a:p>
          <a:endParaRPr lang="de-DE"/>
        </a:p>
      </dgm:t>
    </dgm:pt>
    <dgm:pt modelId="{A2F5275A-74D0-4FE8-AE2B-E5B8AA9C0456}">
      <dgm:prSet phldrT="[Text]"/>
      <dgm:spPr>
        <a:solidFill>
          <a:srgbClr val="CC9900"/>
        </a:solidFill>
      </dgm:spPr>
      <dgm:t>
        <a:bodyPr/>
        <a:lstStyle/>
        <a:p>
          <a:r>
            <a:rPr lang="de-DE" dirty="0"/>
            <a:t>Analyse</a:t>
          </a:r>
        </a:p>
      </dgm:t>
    </dgm:pt>
    <dgm:pt modelId="{502AF692-780F-4F42-8573-628CF6076609}" type="parTrans" cxnId="{8C27317C-CBE7-4C3B-9488-7050C0CE4E4C}">
      <dgm:prSet/>
      <dgm:spPr/>
      <dgm:t>
        <a:bodyPr/>
        <a:lstStyle/>
        <a:p>
          <a:endParaRPr lang="de-DE"/>
        </a:p>
      </dgm:t>
    </dgm:pt>
    <dgm:pt modelId="{3C7EB158-B6E6-4E09-879E-E5A4F6624032}" type="sibTrans" cxnId="{8C27317C-CBE7-4C3B-9488-7050C0CE4E4C}">
      <dgm:prSet/>
      <dgm:spPr/>
      <dgm:t>
        <a:bodyPr/>
        <a:lstStyle/>
        <a:p>
          <a:endParaRPr lang="de-DE"/>
        </a:p>
      </dgm:t>
    </dgm:pt>
    <dgm:pt modelId="{870388D2-7B51-49AF-A4B7-AD6F5403A9E4}">
      <dgm:prSet phldrT="[Text]"/>
      <dgm:spPr/>
      <dgm:t>
        <a:bodyPr/>
        <a:lstStyle/>
        <a:p>
          <a:r>
            <a:rPr lang="de-DE" dirty="0"/>
            <a:t>Qualität</a:t>
          </a:r>
        </a:p>
      </dgm:t>
    </dgm:pt>
    <dgm:pt modelId="{4BFDD3B9-2787-4A51-9DA5-0A49E6C3AD01}" type="parTrans" cxnId="{1D06EA38-055A-4CA7-A8AF-6232C23C52AE}">
      <dgm:prSet/>
      <dgm:spPr/>
      <dgm:t>
        <a:bodyPr/>
        <a:lstStyle/>
        <a:p>
          <a:endParaRPr lang="de-DE"/>
        </a:p>
      </dgm:t>
    </dgm:pt>
    <dgm:pt modelId="{3AEF1E82-E9D7-466F-A945-1BE1A20C8C26}" type="sibTrans" cxnId="{1D06EA38-055A-4CA7-A8AF-6232C23C52AE}">
      <dgm:prSet/>
      <dgm:spPr/>
      <dgm:t>
        <a:bodyPr/>
        <a:lstStyle/>
        <a:p>
          <a:endParaRPr lang="de-DE"/>
        </a:p>
      </dgm:t>
    </dgm:pt>
    <dgm:pt modelId="{26E2F8AF-EFBA-4718-9C30-CF69D7476BD2}">
      <dgm:prSet phldrT="[Text]"/>
      <dgm:spPr>
        <a:solidFill>
          <a:srgbClr val="CC9900"/>
        </a:solidFill>
      </dgm:spPr>
      <dgm:t>
        <a:bodyPr/>
        <a:lstStyle/>
        <a:p>
          <a:r>
            <a:rPr lang="de-DE" dirty="0"/>
            <a:t>Planung</a:t>
          </a:r>
        </a:p>
      </dgm:t>
    </dgm:pt>
    <dgm:pt modelId="{A5BA66FD-4559-4F2A-B3EA-3042482A2C72}" type="parTrans" cxnId="{BF1FCB69-350C-4A2F-899C-0EFF1103ADCC}">
      <dgm:prSet/>
      <dgm:spPr/>
      <dgm:t>
        <a:bodyPr/>
        <a:lstStyle/>
        <a:p>
          <a:endParaRPr lang="de-DE"/>
        </a:p>
      </dgm:t>
    </dgm:pt>
    <dgm:pt modelId="{4C00CBB0-B333-4BEB-A919-02C031E39B94}" type="sibTrans" cxnId="{BF1FCB69-350C-4A2F-899C-0EFF1103ADCC}">
      <dgm:prSet/>
      <dgm:spPr/>
      <dgm:t>
        <a:bodyPr/>
        <a:lstStyle/>
        <a:p>
          <a:endParaRPr lang="de-DE"/>
        </a:p>
      </dgm:t>
    </dgm:pt>
    <dgm:pt modelId="{AE83AA2F-9E4D-4AD0-9B2B-F4469650AD4B}">
      <dgm:prSet phldrT="[Text]"/>
      <dgm:spPr>
        <a:solidFill>
          <a:srgbClr val="00B050"/>
        </a:solidFill>
      </dgm:spPr>
      <dgm:t>
        <a:bodyPr/>
        <a:lstStyle/>
        <a:p>
          <a:r>
            <a:rPr lang="de-DE" dirty="0"/>
            <a:t>Imp.</a:t>
          </a:r>
        </a:p>
      </dgm:t>
    </dgm:pt>
    <dgm:pt modelId="{96DF8287-0341-48E6-921E-49907A69E0DA}" type="parTrans" cxnId="{4F3D279F-09F1-492C-8C10-C7C6BBAAD66A}">
      <dgm:prSet/>
      <dgm:spPr/>
      <dgm:t>
        <a:bodyPr/>
        <a:lstStyle/>
        <a:p>
          <a:endParaRPr lang="de-DE"/>
        </a:p>
      </dgm:t>
    </dgm:pt>
    <dgm:pt modelId="{FEAB9F3A-289F-4487-9C9A-7C8A9B0B68E2}" type="sibTrans" cxnId="{4F3D279F-09F1-492C-8C10-C7C6BBAAD66A}">
      <dgm:prSet/>
      <dgm:spPr/>
      <dgm:t>
        <a:bodyPr/>
        <a:lstStyle/>
        <a:p>
          <a:endParaRPr lang="de-DE"/>
        </a:p>
      </dgm:t>
    </dgm:pt>
    <dgm:pt modelId="{8C591706-4B2C-48A6-847C-9A304465598B}">
      <dgm:prSet phldrT="[Text]"/>
      <dgm:spPr/>
      <dgm:t>
        <a:bodyPr/>
        <a:lstStyle/>
        <a:p>
          <a:r>
            <a:rPr lang="de-DE" dirty="0"/>
            <a:t>Fazit</a:t>
          </a:r>
        </a:p>
      </dgm:t>
    </dgm:pt>
    <dgm:pt modelId="{C5E4E199-D25C-4FCC-99B4-5C0CEAE1BFE9}" type="parTrans" cxnId="{A24B70D5-9638-4B29-8E29-D968C49691FD}">
      <dgm:prSet/>
      <dgm:spPr/>
      <dgm:t>
        <a:bodyPr/>
        <a:lstStyle/>
        <a:p>
          <a:endParaRPr lang="de-DE"/>
        </a:p>
      </dgm:t>
    </dgm:pt>
    <dgm:pt modelId="{3FC4BF58-8497-400B-BD17-C3B163192597}" type="sibTrans" cxnId="{A24B70D5-9638-4B29-8E29-D968C49691FD}">
      <dgm:prSet/>
      <dgm:spPr/>
      <dgm:t>
        <a:bodyPr/>
        <a:lstStyle/>
        <a:p>
          <a:endParaRPr lang="de-DE"/>
        </a:p>
      </dgm:t>
    </dgm:pt>
    <dgm:pt modelId="{D885A02E-FFCD-4372-9A00-6AB304DBD8D0}">
      <dgm:prSet phldrT="[Text]"/>
      <dgm:spPr/>
      <dgm:t>
        <a:bodyPr/>
        <a:lstStyle/>
        <a:p>
          <a:r>
            <a:rPr lang="de-DE" dirty="0"/>
            <a:t>Quelle</a:t>
          </a:r>
        </a:p>
      </dgm:t>
    </dgm:pt>
    <dgm:pt modelId="{A74DA4DB-B160-4161-B073-A7C32D790B50}" type="parTrans" cxnId="{272996F3-9EFA-4B9C-B4B0-0DCE3FC8B879}">
      <dgm:prSet/>
      <dgm:spPr/>
      <dgm:t>
        <a:bodyPr/>
        <a:lstStyle/>
        <a:p>
          <a:endParaRPr lang="de-DE"/>
        </a:p>
      </dgm:t>
    </dgm:pt>
    <dgm:pt modelId="{4D1F010B-AB10-40C0-9EAA-8386BD69A32B}" type="sibTrans" cxnId="{272996F3-9EFA-4B9C-B4B0-0DCE3FC8B879}">
      <dgm:prSet/>
      <dgm:spPr/>
      <dgm:t>
        <a:bodyPr/>
        <a:lstStyle/>
        <a:p>
          <a:endParaRPr lang="de-DE"/>
        </a:p>
      </dgm:t>
    </dgm:pt>
    <dgm:pt modelId="{C72D91C6-1144-4A4A-B399-998292E89804}" type="pres">
      <dgm:prSet presAssocID="{35729975-1728-4DE7-9860-1C66B1D130E0}" presName="Name0" presStyleCnt="0">
        <dgm:presLayoutVars>
          <dgm:dir/>
          <dgm:resizeHandles val="exact"/>
        </dgm:presLayoutVars>
      </dgm:prSet>
      <dgm:spPr/>
    </dgm:pt>
    <dgm:pt modelId="{93FF73D4-1A2E-406A-A745-D7C6B06AED94}" type="pres">
      <dgm:prSet presAssocID="{4A048A38-FA02-492F-820E-B19DF7D7EFAA}" presName="parTxOnly" presStyleLbl="node1" presStyleIdx="0" presStyleCnt="8">
        <dgm:presLayoutVars>
          <dgm:bulletEnabled val="1"/>
        </dgm:presLayoutVars>
      </dgm:prSet>
      <dgm:spPr/>
    </dgm:pt>
    <dgm:pt modelId="{B6FA6819-9C06-4352-BA31-D4F6CB6A57E5}" type="pres">
      <dgm:prSet presAssocID="{0A363215-9461-4933-BC5B-211BE60E59A2}" presName="parSpace" presStyleCnt="0"/>
      <dgm:spPr/>
    </dgm:pt>
    <dgm:pt modelId="{C8D4452B-FEA5-414F-96AE-C1ABF795BCE7}" type="pres">
      <dgm:prSet presAssocID="{566C3D29-8F79-423B-BBB6-FBB479C89063}" presName="parTxOnly" presStyleLbl="node1" presStyleIdx="1" presStyleCnt="8">
        <dgm:presLayoutVars>
          <dgm:bulletEnabled val="1"/>
        </dgm:presLayoutVars>
      </dgm:prSet>
      <dgm:spPr/>
    </dgm:pt>
    <dgm:pt modelId="{B3FCF1F4-028E-4534-AC7F-A17BD8E66361}" type="pres">
      <dgm:prSet presAssocID="{0882B6B7-00AA-4933-85F7-1F77CFF1C3D3}" presName="parSpace" presStyleCnt="0"/>
      <dgm:spPr/>
    </dgm:pt>
    <dgm:pt modelId="{434ECEB3-179D-4233-9F0D-E15DA548F4E7}" type="pres">
      <dgm:prSet presAssocID="{A2F5275A-74D0-4FE8-AE2B-E5B8AA9C0456}" presName="parTxOnly" presStyleLbl="node1" presStyleIdx="2" presStyleCnt="8">
        <dgm:presLayoutVars>
          <dgm:bulletEnabled val="1"/>
        </dgm:presLayoutVars>
      </dgm:prSet>
      <dgm:spPr/>
    </dgm:pt>
    <dgm:pt modelId="{623B792B-53DA-4C31-AFF1-0E57F8D8F542}" type="pres">
      <dgm:prSet presAssocID="{3C7EB158-B6E6-4E09-879E-E5A4F6624032}" presName="parSpace" presStyleCnt="0"/>
      <dgm:spPr/>
    </dgm:pt>
    <dgm:pt modelId="{0714670F-0F76-4B21-915B-77EDCE6F584D}" type="pres">
      <dgm:prSet presAssocID="{26E2F8AF-EFBA-4718-9C30-CF69D7476BD2}" presName="parTxOnly" presStyleLbl="node1" presStyleIdx="3" presStyleCnt="8">
        <dgm:presLayoutVars>
          <dgm:bulletEnabled val="1"/>
        </dgm:presLayoutVars>
      </dgm:prSet>
      <dgm:spPr/>
    </dgm:pt>
    <dgm:pt modelId="{5DD4236F-B9EC-4705-AA31-E763F40D9C4B}" type="pres">
      <dgm:prSet presAssocID="{4C00CBB0-B333-4BEB-A919-02C031E39B94}" presName="parSpace" presStyleCnt="0"/>
      <dgm:spPr/>
    </dgm:pt>
    <dgm:pt modelId="{83C7B6BF-5B79-43E6-9818-0EE03070B6C3}" type="pres">
      <dgm:prSet presAssocID="{AE83AA2F-9E4D-4AD0-9B2B-F4469650AD4B}" presName="parTxOnly" presStyleLbl="node1" presStyleIdx="4" presStyleCnt="8">
        <dgm:presLayoutVars>
          <dgm:bulletEnabled val="1"/>
        </dgm:presLayoutVars>
      </dgm:prSet>
      <dgm:spPr/>
    </dgm:pt>
    <dgm:pt modelId="{CF813599-6FE7-424B-8DAE-66203ADE8975}" type="pres">
      <dgm:prSet presAssocID="{FEAB9F3A-289F-4487-9C9A-7C8A9B0B68E2}" presName="parSpace" presStyleCnt="0"/>
      <dgm:spPr/>
    </dgm:pt>
    <dgm:pt modelId="{D969D0A6-81DB-47F5-8834-526A81E01CE5}" type="pres">
      <dgm:prSet presAssocID="{870388D2-7B51-49AF-A4B7-AD6F5403A9E4}" presName="parTxOnly" presStyleLbl="node1" presStyleIdx="5" presStyleCnt="8">
        <dgm:presLayoutVars>
          <dgm:bulletEnabled val="1"/>
        </dgm:presLayoutVars>
      </dgm:prSet>
      <dgm:spPr/>
    </dgm:pt>
    <dgm:pt modelId="{4EB2FF62-9E9C-47B1-8DDF-85ADA01D28F1}" type="pres">
      <dgm:prSet presAssocID="{3AEF1E82-E9D7-466F-A945-1BE1A20C8C26}" presName="parSpace" presStyleCnt="0"/>
      <dgm:spPr/>
    </dgm:pt>
    <dgm:pt modelId="{17614D98-FEE9-4E93-A45E-EB3759B6EAEF}" type="pres">
      <dgm:prSet presAssocID="{8C591706-4B2C-48A6-847C-9A304465598B}" presName="parTxOnly" presStyleLbl="node1" presStyleIdx="6" presStyleCnt="8">
        <dgm:presLayoutVars>
          <dgm:bulletEnabled val="1"/>
        </dgm:presLayoutVars>
      </dgm:prSet>
      <dgm:spPr/>
    </dgm:pt>
    <dgm:pt modelId="{33A71B22-AF3B-4929-A9F7-57A8550C16A0}" type="pres">
      <dgm:prSet presAssocID="{3FC4BF58-8497-400B-BD17-C3B163192597}" presName="parSpace" presStyleCnt="0"/>
      <dgm:spPr/>
    </dgm:pt>
    <dgm:pt modelId="{617F7EBA-E8A4-4FF6-B27D-7ED001BAFDA9}" type="pres">
      <dgm:prSet presAssocID="{D885A02E-FFCD-4372-9A00-6AB304DBD8D0}" presName="parTxOnly" presStyleLbl="node1" presStyleIdx="7" presStyleCnt="8">
        <dgm:presLayoutVars>
          <dgm:bulletEnabled val="1"/>
        </dgm:presLayoutVars>
      </dgm:prSet>
      <dgm:spPr/>
    </dgm:pt>
  </dgm:ptLst>
  <dgm:cxnLst>
    <dgm:cxn modelId="{633C1F0E-2981-427E-9709-FEFB5A5EA24E}" srcId="{35729975-1728-4DE7-9860-1C66B1D130E0}" destId="{4A048A38-FA02-492F-820E-B19DF7D7EFAA}" srcOrd="0" destOrd="0" parTransId="{33C9C2DB-2450-4C92-84D8-47639829BE37}" sibTransId="{0A363215-9461-4933-BC5B-211BE60E59A2}"/>
    <dgm:cxn modelId="{74CD1317-3E86-4726-B61D-C5E798936B4E}" type="presOf" srcId="{26E2F8AF-EFBA-4718-9C30-CF69D7476BD2}" destId="{0714670F-0F76-4B21-915B-77EDCE6F584D}" srcOrd="0" destOrd="0" presId="urn:microsoft.com/office/officeart/2005/8/layout/hChevron3"/>
    <dgm:cxn modelId="{0C894926-A5AC-4EA5-8760-EA8B66E8594A}" type="presOf" srcId="{566C3D29-8F79-423B-BBB6-FBB479C89063}" destId="{C8D4452B-FEA5-414F-96AE-C1ABF795BCE7}" srcOrd="0" destOrd="0" presId="urn:microsoft.com/office/officeart/2005/8/layout/hChevron3"/>
    <dgm:cxn modelId="{715CF034-5BE7-4080-8E1E-D8BDB345AE14}" type="presOf" srcId="{8C591706-4B2C-48A6-847C-9A304465598B}" destId="{17614D98-FEE9-4E93-A45E-EB3759B6EAEF}" srcOrd="0" destOrd="0" presId="urn:microsoft.com/office/officeart/2005/8/layout/hChevron3"/>
    <dgm:cxn modelId="{1D06EA38-055A-4CA7-A8AF-6232C23C52AE}" srcId="{35729975-1728-4DE7-9860-1C66B1D130E0}" destId="{870388D2-7B51-49AF-A4B7-AD6F5403A9E4}" srcOrd="5" destOrd="0" parTransId="{4BFDD3B9-2787-4A51-9DA5-0A49E6C3AD01}" sibTransId="{3AEF1E82-E9D7-466F-A945-1BE1A20C8C26}"/>
    <dgm:cxn modelId="{BF1FCB69-350C-4A2F-899C-0EFF1103ADCC}" srcId="{35729975-1728-4DE7-9860-1C66B1D130E0}" destId="{26E2F8AF-EFBA-4718-9C30-CF69D7476BD2}" srcOrd="3" destOrd="0" parTransId="{A5BA66FD-4559-4F2A-B3EA-3042482A2C72}" sibTransId="{4C00CBB0-B333-4BEB-A919-02C031E39B94}"/>
    <dgm:cxn modelId="{970B434B-EFBE-4EB2-AC7A-44A59E9409F3}" srcId="{35729975-1728-4DE7-9860-1C66B1D130E0}" destId="{566C3D29-8F79-423B-BBB6-FBB479C89063}" srcOrd="1" destOrd="0" parTransId="{622FE0EF-E26B-4245-8AF9-39144914A083}" sibTransId="{0882B6B7-00AA-4933-85F7-1F77CFF1C3D3}"/>
    <dgm:cxn modelId="{63B31655-AFEA-4A0D-93BB-7304E39A8F6A}" type="presOf" srcId="{AE83AA2F-9E4D-4AD0-9B2B-F4469650AD4B}" destId="{83C7B6BF-5B79-43E6-9818-0EE03070B6C3}" srcOrd="0" destOrd="0" presId="urn:microsoft.com/office/officeart/2005/8/layout/hChevron3"/>
    <dgm:cxn modelId="{8C27317C-CBE7-4C3B-9488-7050C0CE4E4C}" srcId="{35729975-1728-4DE7-9860-1C66B1D130E0}" destId="{A2F5275A-74D0-4FE8-AE2B-E5B8AA9C0456}" srcOrd="2" destOrd="0" parTransId="{502AF692-780F-4F42-8573-628CF6076609}" sibTransId="{3C7EB158-B6E6-4E09-879E-E5A4F6624032}"/>
    <dgm:cxn modelId="{7458DE7D-A2AF-4B46-A954-6A703ECE8D32}" type="presOf" srcId="{4A048A38-FA02-492F-820E-B19DF7D7EFAA}" destId="{93FF73D4-1A2E-406A-A745-D7C6B06AED94}" srcOrd="0" destOrd="0" presId="urn:microsoft.com/office/officeart/2005/8/layout/hChevron3"/>
    <dgm:cxn modelId="{C2909F8F-197D-424F-BD1F-F50226C3BBA8}" type="presOf" srcId="{D885A02E-FFCD-4372-9A00-6AB304DBD8D0}" destId="{617F7EBA-E8A4-4FF6-B27D-7ED001BAFDA9}" srcOrd="0" destOrd="0" presId="urn:microsoft.com/office/officeart/2005/8/layout/hChevron3"/>
    <dgm:cxn modelId="{4F3D279F-09F1-492C-8C10-C7C6BBAAD66A}" srcId="{35729975-1728-4DE7-9860-1C66B1D130E0}" destId="{AE83AA2F-9E4D-4AD0-9B2B-F4469650AD4B}" srcOrd="4" destOrd="0" parTransId="{96DF8287-0341-48E6-921E-49907A69E0DA}" sibTransId="{FEAB9F3A-289F-4487-9C9A-7C8A9B0B68E2}"/>
    <dgm:cxn modelId="{526863A6-0A23-4C09-BE7C-EF1E2FFDF3BB}" type="presOf" srcId="{35729975-1728-4DE7-9860-1C66B1D130E0}" destId="{C72D91C6-1144-4A4A-B399-998292E89804}" srcOrd="0" destOrd="0" presId="urn:microsoft.com/office/officeart/2005/8/layout/hChevron3"/>
    <dgm:cxn modelId="{33A4DCA8-CAB9-496C-BA20-9AC6086D952F}" type="presOf" srcId="{A2F5275A-74D0-4FE8-AE2B-E5B8AA9C0456}" destId="{434ECEB3-179D-4233-9F0D-E15DA548F4E7}" srcOrd="0" destOrd="0" presId="urn:microsoft.com/office/officeart/2005/8/layout/hChevron3"/>
    <dgm:cxn modelId="{A24B70D5-9638-4B29-8E29-D968C49691FD}" srcId="{35729975-1728-4DE7-9860-1C66B1D130E0}" destId="{8C591706-4B2C-48A6-847C-9A304465598B}" srcOrd="6" destOrd="0" parTransId="{C5E4E199-D25C-4FCC-99B4-5C0CEAE1BFE9}" sibTransId="{3FC4BF58-8497-400B-BD17-C3B163192597}"/>
    <dgm:cxn modelId="{F0FB48D6-E147-4549-BCAA-F3495500DFF1}" type="presOf" srcId="{870388D2-7B51-49AF-A4B7-AD6F5403A9E4}" destId="{D969D0A6-81DB-47F5-8834-526A81E01CE5}" srcOrd="0" destOrd="0" presId="urn:microsoft.com/office/officeart/2005/8/layout/hChevron3"/>
    <dgm:cxn modelId="{272996F3-9EFA-4B9C-B4B0-0DCE3FC8B879}" srcId="{35729975-1728-4DE7-9860-1C66B1D130E0}" destId="{D885A02E-FFCD-4372-9A00-6AB304DBD8D0}" srcOrd="7" destOrd="0" parTransId="{A74DA4DB-B160-4161-B073-A7C32D790B50}" sibTransId="{4D1F010B-AB10-40C0-9EAA-8386BD69A32B}"/>
    <dgm:cxn modelId="{67A907DD-8BAE-4356-8F90-B49D69A5C43E}" type="presParOf" srcId="{C72D91C6-1144-4A4A-B399-998292E89804}" destId="{93FF73D4-1A2E-406A-A745-D7C6B06AED94}" srcOrd="0" destOrd="0" presId="urn:microsoft.com/office/officeart/2005/8/layout/hChevron3"/>
    <dgm:cxn modelId="{C5A834DC-9FA8-4AB6-83EF-3292B551C8F8}" type="presParOf" srcId="{C72D91C6-1144-4A4A-B399-998292E89804}" destId="{B6FA6819-9C06-4352-BA31-D4F6CB6A57E5}" srcOrd="1" destOrd="0" presId="urn:microsoft.com/office/officeart/2005/8/layout/hChevron3"/>
    <dgm:cxn modelId="{8DFAC988-9ECF-4F46-9FCF-624FF227060B}" type="presParOf" srcId="{C72D91C6-1144-4A4A-B399-998292E89804}" destId="{C8D4452B-FEA5-414F-96AE-C1ABF795BCE7}" srcOrd="2" destOrd="0" presId="urn:microsoft.com/office/officeart/2005/8/layout/hChevron3"/>
    <dgm:cxn modelId="{186511B8-9AE7-4690-B741-C61433034772}" type="presParOf" srcId="{C72D91C6-1144-4A4A-B399-998292E89804}" destId="{B3FCF1F4-028E-4534-AC7F-A17BD8E66361}" srcOrd="3" destOrd="0" presId="urn:microsoft.com/office/officeart/2005/8/layout/hChevron3"/>
    <dgm:cxn modelId="{8264BB66-88E9-42E8-92DB-01FA0E117155}" type="presParOf" srcId="{C72D91C6-1144-4A4A-B399-998292E89804}" destId="{434ECEB3-179D-4233-9F0D-E15DA548F4E7}" srcOrd="4" destOrd="0" presId="urn:microsoft.com/office/officeart/2005/8/layout/hChevron3"/>
    <dgm:cxn modelId="{160F67B9-7778-4112-824D-C76F66F3B6EE}" type="presParOf" srcId="{C72D91C6-1144-4A4A-B399-998292E89804}" destId="{623B792B-53DA-4C31-AFF1-0E57F8D8F542}" srcOrd="5" destOrd="0" presId="urn:microsoft.com/office/officeart/2005/8/layout/hChevron3"/>
    <dgm:cxn modelId="{5B65BB1F-B4C1-4FBE-A42C-5BC2B6EEE025}" type="presParOf" srcId="{C72D91C6-1144-4A4A-B399-998292E89804}" destId="{0714670F-0F76-4B21-915B-77EDCE6F584D}" srcOrd="6" destOrd="0" presId="urn:microsoft.com/office/officeart/2005/8/layout/hChevron3"/>
    <dgm:cxn modelId="{D3A07A1A-C7C9-43DC-871A-BE1562E2DE49}" type="presParOf" srcId="{C72D91C6-1144-4A4A-B399-998292E89804}" destId="{5DD4236F-B9EC-4705-AA31-E763F40D9C4B}" srcOrd="7" destOrd="0" presId="urn:microsoft.com/office/officeart/2005/8/layout/hChevron3"/>
    <dgm:cxn modelId="{FAAF5FB6-6A0E-42A5-B086-74B02E4AFB8D}" type="presParOf" srcId="{C72D91C6-1144-4A4A-B399-998292E89804}" destId="{83C7B6BF-5B79-43E6-9818-0EE03070B6C3}" srcOrd="8" destOrd="0" presId="urn:microsoft.com/office/officeart/2005/8/layout/hChevron3"/>
    <dgm:cxn modelId="{96547A78-183C-4494-9573-D6892F9F4D49}" type="presParOf" srcId="{C72D91C6-1144-4A4A-B399-998292E89804}" destId="{CF813599-6FE7-424B-8DAE-66203ADE8975}" srcOrd="9" destOrd="0" presId="urn:microsoft.com/office/officeart/2005/8/layout/hChevron3"/>
    <dgm:cxn modelId="{14E5741C-1AE8-4973-AA4F-C8F8044A01B9}" type="presParOf" srcId="{C72D91C6-1144-4A4A-B399-998292E89804}" destId="{D969D0A6-81DB-47F5-8834-526A81E01CE5}" srcOrd="10" destOrd="0" presId="urn:microsoft.com/office/officeart/2005/8/layout/hChevron3"/>
    <dgm:cxn modelId="{D053329E-AB29-4577-AEB0-9AEE078F1325}" type="presParOf" srcId="{C72D91C6-1144-4A4A-B399-998292E89804}" destId="{4EB2FF62-9E9C-47B1-8DDF-85ADA01D28F1}" srcOrd="11" destOrd="0" presId="urn:microsoft.com/office/officeart/2005/8/layout/hChevron3"/>
    <dgm:cxn modelId="{15C92909-176A-44AD-AA07-357EB8163C6F}" type="presParOf" srcId="{C72D91C6-1144-4A4A-B399-998292E89804}" destId="{17614D98-FEE9-4E93-A45E-EB3759B6EAEF}" srcOrd="12" destOrd="0" presId="urn:microsoft.com/office/officeart/2005/8/layout/hChevron3"/>
    <dgm:cxn modelId="{7107210C-45EE-4078-A770-E64C01ACE4F7}" type="presParOf" srcId="{C72D91C6-1144-4A4A-B399-998292E89804}" destId="{33A71B22-AF3B-4929-A9F7-57A8550C16A0}" srcOrd="13" destOrd="0" presId="urn:microsoft.com/office/officeart/2005/8/layout/hChevron3"/>
    <dgm:cxn modelId="{6961BA9E-8F58-4B22-BEE9-D465A21663E4}" type="presParOf" srcId="{C72D91C6-1144-4A4A-B399-998292E89804}" destId="{617F7EBA-E8A4-4FF6-B27D-7ED001BAFDA9}" srcOrd="14"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5729975-1728-4DE7-9860-1C66B1D130E0}" type="doc">
      <dgm:prSet loTypeId="urn:microsoft.com/office/officeart/2005/8/layout/hChevron3" loCatId="process" qsTypeId="urn:microsoft.com/office/officeart/2005/8/quickstyle/simple1" qsCatId="simple" csTypeId="urn:microsoft.com/office/officeart/2005/8/colors/accent1_2" csCatId="accent1" phldr="1"/>
      <dgm:spPr/>
    </dgm:pt>
    <dgm:pt modelId="{4A048A38-FA02-492F-820E-B19DF7D7EFAA}">
      <dgm:prSet phldrT="[Text]"/>
      <dgm:spPr>
        <a:solidFill>
          <a:srgbClr val="CC9900"/>
        </a:solidFill>
      </dgm:spPr>
      <dgm:t>
        <a:bodyPr/>
        <a:lstStyle/>
        <a:p>
          <a:r>
            <a:rPr lang="de-DE" dirty="0"/>
            <a:t>LWV</a:t>
          </a:r>
        </a:p>
      </dgm:t>
    </dgm:pt>
    <dgm:pt modelId="{33C9C2DB-2450-4C92-84D8-47639829BE37}" type="parTrans" cxnId="{633C1F0E-2981-427E-9709-FEFB5A5EA24E}">
      <dgm:prSet/>
      <dgm:spPr/>
      <dgm:t>
        <a:bodyPr/>
        <a:lstStyle/>
        <a:p>
          <a:endParaRPr lang="de-DE"/>
        </a:p>
      </dgm:t>
    </dgm:pt>
    <dgm:pt modelId="{0A363215-9461-4933-BC5B-211BE60E59A2}" type="sibTrans" cxnId="{633C1F0E-2981-427E-9709-FEFB5A5EA24E}">
      <dgm:prSet/>
      <dgm:spPr/>
      <dgm:t>
        <a:bodyPr/>
        <a:lstStyle/>
        <a:p>
          <a:endParaRPr lang="de-DE"/>
        </a:p>
      </dgm:t>
    </dgm:pt>
    <dgm:pt modelId="{566C3D29-8F79-423B-BBB6-FBB479C89063}">
      <dgm:prSet phldrT="[Text]"/>
      <dgm:spPr>
        <a:solidFill>
          <a:srgbClr val="CC9900"/>
        </a:solidFill>
      </dgm:spPr>
      <dgm:t>
        <a:bodyPr/>
        <a:lstStyle/>
        <a:p>
          <a:r>
            <a:rPr lang="de-DE" dirty="0"/>
            <a:t>SAP</a:t>
          </a:r>
        </a:p>
      </dgm:t>
    </dgm:pt>
    <dgm:pt modelId="{622FE0EF-E26B-4245-8AF9-39144914A083}" type="parTrans" cxnId="{970B434B-EFBE-4EB2-AC7A-44A59E9409F3}">
      <dgm:prSet/>
      <dgm:spPr/>
      <dgm:t>
        <a:bodyPr/>
        <a:lstStyle/>
        <a:p>
          <a:endParaRPr lang="de-DE"/>
        </a:p>
      </dgm:t>
    </dgm:pt>
    <dgm:pt modelId="{0882B6B7-00AA-4933-85F7-1F77CFF1C3D3}" type="sibTrans" cxnId="{970B434B-EFBE-4EB2-AC7A-44A59E9409F3}">
      <dgm:prSet/>
      <dgm:spPr/>
      <dgm:t>
        <a:bodyPr/>
        <a:lstStyle/>
        <a:p>
          <a:endParaRPr lang="de-DE"/>
        </a:p>
      </dgm:t>
    </dgm:pt>
    <dgm:pt modelId="{A2F5275A-74D0-4FE8-AE2B-E5B8AA9C0456}">
      <dgm:prSet phldrT="[Text]"/>
      <dgm:spPr>
        <a:solidFill>
          <a:srgbClr val="CC9900"/>
        </a:solidFill>
      </dgm:spPr>
      <dgm:t>
        <a:bodyPr/>
        <a:lstStyle/>
        <a:p>
          <a:r>
            <a:rPr lang="de-DE" dirty="0"/>
            <a:t>Analyse</a:t>
          </a:r>
        </a:p>
      </dgm:t>
    </dgm:pt>
    <dgm:pt modelId="{502AF692-780F-4F42-8573-628CF6076609}" type="parTrans" cxnId="{8C27317C-CBE7-4C3B-9488-7050C0CE4E4C}">
      <dgm:prSet/>
      <dgm:spPr/>
      <dgm:t>
        <a:bodyPr/>
        <a:lstStyle/>
        <a:p>
          <a:endParaRPr lang="de-DE"/>
        </a:p>
      </dgm:t>
    </dgm:pt>
    <dgm:pt modelId="{3C7EB158-B6E6-4E09-879E-E5A4F6624032}" type="sibTrans" cxnId="{8C27317C-CBE7-4C3B-9488-7050C0CE4E4C}">
      <dgm:prSet/>
      <dgm:spPr/>
      <dgm:t>
        <a:bodyPr/>
        <a:lstStyle/>
        <a:p>
          <a:endParaRPr lang="de-DE"/>
        </a:p>
      </dgm:t>
    </dgm:pt>
    <dgm:pt modelId="{870388D2-7B51-49AF-A4B7-AD6F5403A9E4}">
      <dgm:prSet phldrT="[Text]"/>
      <dgm:spPr/>
      <dgm:t>
        <a:bodyPr/>
        <a:lstStyle/>
        <a:p>
          <a:r>
            <a:rPr lang="de-DE" dirty="0"/>
            <a:t>Qualität</a:t>
          </a:r>
        </a:p>
      </dgm:t>
    </dgm:pt>
    <dgm:pt modelId="{4BFDD3B9-2787-4A51-9DA5-0A49E6C3AD01}" type="parTrans" cxnId="{1D06EA38-055A-4CA7-A8AF-6232C23C52AE}">
      <dgm:prSet/>
      <dgm:spPr/>
      <dgm:t>
        <a:bodyPr/>
        <a:lstStyle/>
        <a:p>
          <a:endParaRPr lang="de-DE"/>
        </a:p>
      </dgm:t>
    </dgm:pt>
    <dgm:pt modelId="{3AEF1E82-E9D7-466F-A945-1BE1A20C8C26}" type="sibTrans" cxnId="{1D06EA38-055A-4CA7-A8AF-6232C23C52AE}">
      <dgm:prSet/>
      <dgm:spPr/>
      <dgm:t>
        <a:bodyPr/>
        <a:lstStyle/>
        <a:p>
          <a:endParaRPr lang="de-DE"/>
        </a:p>
      </dgm:t>
    </dgm:pt>
    <dgm:pt modelId="{26E2F8AF-EFBA-4718-9C30-CF69D7476BD2}">
      <dgm:prSet phldrT="[Text]"/>
      <dgm:spPr>
        <a:solidFill>
          <a:srgbClr val="CC9900"/>
        </a:solidFill>
      </dgm:spPr>
      <dgm:t>
        <a:bodyPr/>
        <a:lstStyle/>
        <a:p>
          <a:r>
            <a:rPr lang="de-DE" dirty="0"/>
            <a:t>Planung</a:t>
          </a:r>
        </a:p>
      </dgm:t>
    </dgm:pt>
    <dgm:pt modelId="{A5BA66FD-4559-4F2A-B3EA-3042482A2C72}" type="parTrans" cxnId="{BF1FCB69-350C-4A2F-899C-0EFF1103ADCC}">
      <dgm:prSet/>
      <dgm:spPr/>
      <dgm:t>
        <a:bodyPr/>
        <a:lstStyle/>
        <a:p>
          <a:endParaRPr lang="de-DE"/>
        </a:p>
      </dgm:t>
    </dgm:pt>
    <dgm:pt modelId="{4C00CBB0-B333-4BEB-A919-02C031E39B94}" type="sibTrans" cxnId="{BF1FCB69-350C-4A2F-899C-0EFF1103ADCC}">
      <dgm:prSet/>
      <dgm:spPr/>
      <dgm:t>
        <a:bodyPr/>
        <a:lstStyle/>
        <a:p>
          <a:endParaRPr lang="de-DE"/>
        </a:p>
      </dgm:t>
    </dgm:pt>
    <dgm:pt modelId="{AE83AA2F-9E4D-4AD0-9B2B-F4469650AD4B}">
      <dgm:prSet phldrT="[Text]"/>
      <dgm:spPr>
        <a:solidFill>
          <a:srgbClr val="00B050"/>
        </a:solidFill>
      </dgm:spPr>
      <dgm:t>
        <a:bodyPr/>
        <a:lstStyle/>
        <a:p>
          <a:r>
            <a:rPr lang="de-DE" dirty="0"/>
            <a:t>Imp.</a:t>
          </a:r>
        </a:p>
      </dgm:t>
    </dgm:pt>
    <dgm:pt modelId="{96DF8287-0341-48E6-921E-49907A69E0DA}" type="parTrans" cxnId="{4F3D279F-09F1-492C-8C10-C7C6BBAAD66A}">
      <dgm:prSet/>
      <dgm:spPr/>
      <dgm:t>
        <a:bodyPr/>
        <a:lstStyle/>
        <a:p>
          <a:endParaRPr lang="de-DE"/>
        </a:p>
      </dgm:t>
    </dgm:pt>
    <dgm:pt modelId="{FEAB9F3A-289F-4487-9C9A-7C8A9B0B68E2}" type="sibTrans" cxnId="{4F3D279F-09F1-492C-8C10-C7C6BBAAD66A}">
      <dgm:prSet/>
      <dgm:spPr/>
      <dgm:t>
        <a:bodyPr/>
        <a:lstStyle/>
        <a:p>
          <a:endParaRPr lang="de-DE"/>
        </a:p>
      </dgm:t>
    </dgm:pt>
    <dgm:pt modelId="{8C591706-4B2C-48A6-847C-9A304465598B}">
      <dgm:prSet phldrT="[Text]"/>
      <dgm:spPr/>
      <dgm:t>
        <a:bodyPr/>
        <a:lstStyle/>
        <a:p>
          <a:r>
            <a:rPr lang="de-DE" dirty="0"/>
            <a:t>Fazit</a:t>
          </a:r>
        </a:p>
      </dgm:t>
    </dgm:pt>
    <dgm:pt modelId="{C5E4E199-D25C-4FCC-99B4-5C0CEAE1BFE9}" type="parTrans" cxnId="{A24B70D5-9638-4B29-8E29-D968C49691FD}">
      <dgm:prSet/>
      <dgm:spPr/>
      <dgm:t>
        <a:bodyPr/>
        <a:lstStyle/>
        <a:p>
          <a:endParaRPr lang="de-DE"/>
        </a:p>
      </dgm:t>
    </dgm:pt>
    <dgm:pt modelId="{3FC4BF58-8497-400B-BD17-C3B163192597}" type="sibTrans" cxnId="{A24B70D5-9638-4B29-8E29-D968C49691FD}">
      <dgm:prSet/>
      <dgm:spPr/>
      <dgm:t>
        <a:bodyPr/>
        <a:lstStyle/>
        <a:p>
          <a:endParaRPr lang="de-DE"/>
        </a:p>
      </dgm:t>
    </dgm:pt>
    <dgm:pt modelId="{D885A02E-FFCD-4372-9A00-6AB304DBD8D0}">
      <dgm:prSet phldrT="[Text]"/>
      <dgm:spPr/>
      <dgm:t>
        <a:bodyPr/>
        <a:lstStyle/>
        <a:p>
          <a:r>
            <a:rPr lang="de-DE" dirty="0"/>
            <a:t>Quelle</a:t>
          </a:r>
        </a:p>
      </dgm:t>
    </dgm:pt>
    <dgm:pt modelId="{A74DA4DB-B160-4161-B073-A7C32D790B50}" type="parTrans" cxnId="{272996F3-9EFA-4B9C-B4B0-0DCE3FC8B879}">
      <dgm:prSet/>
      <dgm:spPr/>
      <dgm:t>
        <a:bodyPr/>
        <a:lstStyle/>
        <a:p>
          <a:endParaRPr lang="de-DE"/>
        </a:p>
      </dgm:t>
    </dgm:pt>
    <dgm:pt modelId="{4D1F010B-AB10-40C0-9EAA-8386BD69A32B}" type="sibTrans" cxnId="{272996F3-9EFA-4B9C-B4B0-0DCE3FC8B879}">
      <dgm:prSet/>
      <dgm:spPr/>
      <dgm:t>
        <a:bodyPr/>
        <a:lstStyle/>
        <a:p>
          <a:endParaRPr lang="de-DE"/>
        </a:p>
      </dgm:t>
    </dgm:pt>
    <dgm:pt modelId="{C72D91C6-1144-4A4A-B399-998292E89804}" type="pres">
      <dgm:prSet presAssocID="{35729975-1728-4DE7-9860-1C66B1D130E0}" presName="Name0" presStyleCnt="0">
        <dgm:presLayoutVars>
          <dgm:dir/>
          <dgm:resizeHandles val="exact"/>
        </dgm:presLayoutVars>
      </dgm:prSet>
      <dgm:spPr/>
    </dgm:pt>
    <dgm:pt modelId="{93FF73D4-1A2E-406A-A745-D7C6B06AED94}" type="pres">
      <dgm:prSet presAssocID="{4A048A38-FA02-492F-820E-B19DF7D7EFAA}" presName="parTxOnly" presStyleLbl="node1" presStyleIdx="0" presStyleCnt="8">
        <dgm:presLayoutVars>
          <dgm:bulletEnabled val="1"/>
        </dgm:presLayoutVars>
      </dgm:prSet>
      <dgm:spPr/>
    </dgm:pt>
    <dgm:pt modelId="{B6FA6819-9C06-4352-BA31-D4F6CB6A57E5}" type="pres">
      <dgm:prSet presAssocID="{0A363215-9461-4933-BC5B-211BE60E59A2}" presName="parSpace" presStyleCnt="0"/>
      <dgm:spPr/>
    </dgm:pt>
    <dgm:pt modelId="{C8D4452B-FEA5-414F-96AE-C1ABF795BCE7}" type="pres">
      <dgm:prSet presAssocID="{566C3D29-8F79-423B-BBB6-FBB479C89063}" presName="parTxOnly" presStyleLbl="node1" presStyleIdx="1" presStyleCnt="8">
        <dgm:presLayoutVars>
          <dgm:bulletEnabled val="1"/>
        </dgm:presLayoutVars>
      </dgm:prSet>
      <dgm:spPr/>
    </dgm:pt>
    <dgm:pt modelId="{B3FCF1F4-028E-4534-AC7F-A17BD8E66361}" type="pres">
      <dgm:prSet presAssocID="{0882B6B7-00AA-4933-85F7-1F77CFF1C3D3}" presName="parSpace" presStyleCnt="0"/>
      <dgm:spPr/>
    </dgm:pt>
    <dgm:pt modelId="{434ECEB3-179D-4233-9F0D-E15DA548F4E7}" type="pres">
      <dgm:prSet presAssocID="{A2F5275A-74D0-4FE8-AE2B-E5B8AA9C0456}" presName="parTxOnly" presStyleLbl="node1" presStyleIdx="2" presStyleCnt="8">
        <dgm:presLayoutVars>
          <dgm:bulletEnabled val="1"/>
        </dgm:presLayoutVars>
      </dgm:prSet>
      <dgm:spPr/>
    </dgm:pt>
    <dgm:pt modelId="{623B792B-53DA-4C31-AFF1-0E57F8D8F542}" type="pres">
      <dgm:prSet presAssocID="{3C7EB158-B6E6-4E09-879E-E5A4F6624032}" presName="parSpace" presStyleCnt="0"/>
      <dgm:spPr/>
    </dgm:pt>
    <dgm:pt modelId="{0714670F-0F76-4B21-915B-77EDCE6F584D}" type="pres">
      <dgm:prSet presAssocID="{26E2F8AF-EFBA-4718-9C30-CF69D7476BD2}" presName="parTxOnly" presStyleLbl="node1" presStyleIdx="3" presStyleCnt="8">
        <dgm:presLayoutVars>
          <dgm:bulletEnabled val="1"/>
        </dgm:presLayoutVars>
      </dgm:prSet>
      <dgm:spPr/>
    </dgm:pt>
    <dgm:pt modelId="{5DD4236F-B9EC-4705-AA31-E763F40D9C4B}" type="pres">
      <dgm:prSet presAssocID="{4C00CBB0-B333-4BEB-A919-02C031E39B94}" presName="parSpace" presStyleCnt="0"/>
      <dgm:spPr/>
    </dgm:pt>
    <dgm:pt modelId="{83C7B6BF-5B79-43E6-9818-0EE03070B6C3}" type="pres">
      <dgm:prSet presAssocID="{AE83AA2F-9E4D-4AD0-9B2B-F4469650AD4B}" presName="parTxOnly" presStyleLbl="node1" presStyleIdx="4" presStyleCnt="8">
        <dgm:presLayoutVars>
          <dgm:bulletEnabled val="1"/>
        </dgm:presLayoutVars>
      </dgm:prSet>
      <dgm:spPr/>
    </dgm:pt>
    <dgm:pt modelId="{CF813599-6FE7-424B-8DAE-66203ADE8975}" type="pres">
      <dgm:prSet presAssocID="{FEAB9F3A-289F-4487-9C9A-7C8A9B0B68E2}" presName="parSpace" presStyleCnt="0"/>
      <dgm:spPr/>
    </dgm:pt>
    <dgm:pt modelId="{D969D0A6-81DB-47F5-8834-526A81E01CE5}" type="pres">
      <dgm:prSet presAssocID="{870388D2-7B51-49AF-A4B7-AD6F5403A9E4}" presName="parTxOnly" presStyleLbl="node1" presStyleIdx="5" presStyleCnt="8">
        <dgm:presLayoutVars>
          <dgm:bulletEnabled val="1"/>
        </dgm:presLayoutVars>
      </dgm:prSet>
      <dgm:spPr/>
    </dgm:pt>
    <dgm:pt modelId="{4EB2FF62-9E9C-47B1-8DDF-85ADA01D28F1}" type="pres">
      <dgm:prSet presAssocID="{3AEF1E82-E9D7-466F-A945-1BE1A20C8C26}" presName="parSpace" presStyleCnt="0"/>
      <dgm:spPr/>
    </dgm:pt>
    <dgm:pt modelId="{17614D98-FEE9-4E93-A45E-EB3759B6EAEF}" type="pres">
      <dgm:prSet presAssocID="{8C591706-4B2C-48A6-847C-9A304465598B}" presName="parTxOnly" presStyleLbl="node1" presStyleIdx="6" presStyleCnt="8">
        <dgm:presLayoutVars>
          <dgm:bulletEnabled val="1"/>
        </dgm:presLayoutVars>
      </dgm:prSet>
      <dgm:spPr/>
    </dgm:pt>
    <dgm:pt modelId="{33A71B22-AF3B-4929-A9F7-57A8550C16A0}" type="pres">
      <dgm:prSet presAssocID="{3FC4BF58-8497-400B-BD17-C3B163192597}" presName="parSpace" presStyleCnt="0"/>
      <dgm:spPr/>
    </dgm:pt>
    <dgm:pt modelId="{617F7EBA-E8A4-4FF6-B27D-7ED001BAFDA9}" type="pres">
      <dgm:prSet presAssocID="{D885A02E-FFCD-4372-9A00-6AB304DBD8D0}" presName="parTxOnly" presStyleLbl="node1" presStyleIdx="7" presStyleCnt="8">
        <dgm:presLayoutVars>
          <dgm:bulletEnabled val="1"/>
        </dgm:presLayoutVars>
      </dgm:prSet>
      <dgm:spPr/>
    </dgm:pt>
  </dgm:ptLst>
  <dgm:cxnLst>
    <dgm:cxn modelId="{633C1F0E-2981-427E-9709-FEFB5A5EA24E}" srcId="{35729975-1728-4DE7-9860-1C66B1D130E0}" destId="{4A048A38-FA02-492F-820E-B19DF7D7EFAA}" srcOrd="0" destOrd="0" parTransId="{33C9C2DB-2450-4C92-84D8-47639829BE37}" sibTransId="{0A363215-9461-4933-BC5B-211BE60E59A2}"/>
    <dgm:cxn modelId="{74CD1317-3E86-4726-B61D-C5E798936B4E}" type="presOf" srcId="{26E2F8AF-EFBA-4718-9C30-CF69D7476BD2}" destId="{0714670F-0F76-4B21-915B-77EDCE6F584D}" srcOrd="0" destOrd="0" presId="urn:microsoft.com/office/officeart/2005/8/layout/hChevron3"/>
    <dgm:cxn modelId="{0C894926-A5AC-4EA5-8760-EA8B66E8594A}" type="presOf" srcId="{566C3D29-8F79-423B-BBB6-FBB479C89063}" destId="{C8D4452B-FEA5-414F-96AE-C1ABF795BCE7}" srcOrd="0" destOrd="0" presId="urn:microsoft.com/office/officeart/2005/8/layout/hChevron3"/>
    <dgm:cxn modelId="{715CF034-5BE7-4080-8E1E-D8BDB345AE14}" type="presOf" srcId="{8C591706-4B2C-48A6-847C-9A304465598B}" destId="{17614D98-FEE9-4E93-A45E-EB3759B6EAEF}" srcOrd="0" destOrd="0" presId="urn:microsoft.com/office/officeart/2005/8/layout/hChevron3"/>
    <dgm:cxn modelId="{1D06EA38-055A-4CA7-A8AF-6232C23C52AE}" srcId="{35729975-1728-4DE7-9860-1C66B1D130E0}" destId="{870388D2-7B51-49AF-A4B7-AD6F5403A9E4}" srcOrd="5" destOrd="0" parTransId="{4BFDD3B9-2787-4A51-9DA5-0A49E6C3AD01}" sibTransId="{3AEF1E82-E9D7-466F-A945-1BE1A20C8C26}"/>
    <dgm:cxn modelId="{BF1FCB69-350C-4A2F-899C-0EFF1103ADCC}" srcId="{35729975-1728-4DE7-9860-1C66B1D130E0}" destId="{26E2F8AF-EFBA-4718-9C30-CF69D7476BD2}" srcOrd="3" destOrd="0" parTransId="{A5BA66FD-4559-4F2A-B3EA-3042482A2C72}" sibTransId="{4C00CBB0-B333-4BEB-A919-02C031E39B94}"/>
    <dgm:cxn modelId="{970B434B-EFBE-4EB2-AC7A-44A59E9409F3}" srcId="{35729975-1728-4DE7-9860-1C66B1D130E0}" destId="{566C3D29-8F79-423B-BBB6-FBB479C89063}" srcOrd="1" destOrd="0" parTransId="{622FE0EF-E26B-4245-8AF9-39144914A083}" sibTransId="{0882B6B7-00AA-4933-85F7-1F77CFF1C3D3}"/>
    <dgm:cxn modelId="{63B31655-AFEA-4A0D-93BB-7304E39A8F6A}" type="presOf" srcId="{AE83AA2F-9E4D-4AD0-9B2B-F4469650AD4B}" destId="{83C7B6BF-5B79-43E6-9818-0EE03070B6C3}" srcOrd="0" destOrd="0" presId="urn:microsoft.com/office/officeart/2005/8/layout/hChevron3"/>
    <dgm:cxn modelId="{8C27317C-CBE7-4C3B-9488-7050C0CE4E4C}" srcId="{35729975-1728-4DE7-9860-1C66B1D130E0}" destId="{A2F5275A-74D0-4FE8-AE2B-E5B8AA9C0456}" srcOrd="2" destOrd="0" parTransId="{502AF692-780F-4F42-8573-628CF6076609}" sibTransId="{3C7EB158-B6E6-4E09-879E-E5A4F6624032}"/>
    <dgm:cxn modelId="{7458DE7D-A2AF-4B46-A954-6A703ECE8D32}" type="presOf" srcId="{4A048A38-FA02-492F-820E-B19DF7D7EFAA}" destId="{93FF73D4-1A2E-406A-A745-D7C6B06AED94}" srcOrd="0" destOrd="0" presId="urn:microsoft.com/office/officeart/2005/8/layout/hChevron3"/>
    <dgm:cxn modelId="{C2909F8F-197D-424F-BD1F-F50226C3BBA8}" type="presOf" srcId="{D885A02E-FFCD-4372-9A00-6AB304DBD8D0}" destId="{617F7EBA-E8A4-4FF6-B27D-7ED001BAFDA9}" srcOrd="0" destOrd="0" presId="urn:microsoft.com/office/officeart/2005/8/layout/hChevron3"/>
    <dgm:cxn modelId="{4F3D279F-09F1-492C-8C10-C7C6BBAAD66A}" srcId="{35729975-1728-4DE7-9860-1C66B1D130E0}" destId="{AE83AA2F-9E4D-4AD0-9B2B-F4469650AD4B}" srcOrd="4" destOrd="0" parTransId="{96DF8287-0341-48E6-921E-49907A69E0DA}" sibTransId="{FEAB9F3A-289F-4487-9C9A-7C8A9B0B68E2}"/>
    <dgm:cxn modelId="{526863A6-0A23-4C09-BE7C-EF1E2FFDF3BB}" type="presOf" srcId="{35729975-1728-4DE7-9860-1C66B1D130E0}" destId="{C72D91C6-1144-4A4A-B399-998292E89804}" srcOrd="0" destOrd="0" presId="urn:microsoft.com/office/officeart/2005/8/layout/hChevron3"/>
    <dgm:cxn modelId="{33A4DCA8-CAB9-496C-BA20-9AC6086D952F}" type="presOf" srcId="{A2F5275A-74D0-4FE8-AE2B-E5B8AA9C0456}" destId="{434ECEB3-179D-4233-9F0D-E15DA548F4E7}" srcOrd="0" destOrd="0" presId="urn:microsoft.com/office/officeart/2005/8/layout/hChevron3"/>
    <dgm:cxn modelId="{A24B70D5-9638-4B29-8E29-D968C49691FD}" srcId="{35729975-1728-4DE7-9860-1C66B1D130E0}" destId="{8C591706-4B2C-48A6-847C-9A304465598B}" srcOrd="6" destOrd="0" parTransId="{C5E4E199-D25C-4FCC-99B4-5C0CEAE1BFE9}" sibTransId="{3FC4BF58-8497-400B-BD17-C3B163192597}"/>
    <dgm:cxn modelId="{F0FB48D6-E147-4549-BCAA-F3495500DFF1}" type="presOf" srcId="{870388D2-7B51-49AF-A4B7-AD6F5403A9E4}" destId="{D969D0A6-81DB-47F5-8834-526A81E01CE5}" srcOrd="0" destOrd="0" presId="urn:microsoft.com/office/officeart/2005/8/layout/hChevron3"/>
    <dgm:cxn modelId="{272996F3-9EFA-4B9C-B4B0-0DCE3FC8B879}" srcId="{35729975-1728-4DE7-9860-1C66B1D130E0}" destId="{D885A02E-FFCD-4372-9A00-6AB304DBD8D0}" srcOrd="7" destOrd="0" parTransId="{A74DA4DB-B160-4161-B073-A7C32D790B50}" sibTransId="{4D1F010B-AB10-40C0-9EAA-8386BD69A32B}"/>
    <dgm:cxn modelId="{67A907DD-8BAE-4356-8F90-B49D69A5C43E}" type="presParOf" srcId="{C72D91C6-1144-4A4A-B399-998292E89804}" destId="{93FF73D4-1A2E-406A-A745-D7C6B06AED94}" srcOrd="0" destOrd="0" presId="urn:microsoft.com/office/officeart/2005/8/layout/hChevron3"/>
    <dgm:cxn modelId="{C5A834DC-9FA8-4AB6-83EF-3292B551C8F8}" type="presParOf" srcId="{C72D91C6-1144-4A4A-B399-998292E89804}" destId="{B6FA6819-9C06-4352-BA31-D4F6CB6A57E5}" srcOrd="1" destOrd="0" presId="urn:microsoft.com/office/officeart/2005/8/layout/hChevron3"/>
    <dgm:cxn modelId="{8DFAC988-9ECF-4F46-9FCF-624FF227060B}" type="presParOf" srcId="{C72D91C6-1144-4A4A-B399-998292E89804}" destId="{C8D4452B-FEA5-414F-96AE-C1ABF795BCE7}" srcOrd="2" destOrd="0" presId="urn:microsoft.com/office/officeart/2005/8/layout/hChevron3"/>
    <dgm:cxn modelId="{186511B8-9AE7-4690-B741-C61433034772}" type="presParOf" srcId="{C72D91C6-1144-4A4A-B399-998292E89804}" destId="{B3FCF1F4-028E-4534-AC7F-A17BD8E66361}" srcOrd="3" destOrd="0" presId="urn:microsoft.com/office/officeart/2005/8/layout/hChevron3"/>
    <dgm:cxn modelId="{8264BB66-88E9-42E8-92DB-01FA0E117155}" type="presParOf" srcId="{C72D91C6-1144-4A4A-B399-998292E89804}" destId="{434ECEB3-179D-4233-9F0D-E15DA548F4E7}" srcOrd="4" destOrd="0" presId="urn:microsoft.com/office/officeart/2005/8/layout/hChevron3"/>
    <dgm:cxn modelId="{160F67B9-7778-4112-824D-C76F66F3B6EE}" type="presParOf" srcId="{C72D91C6-1144-4A4A-B399-998292E89804}" destId="{623B792B-53DA-4C31-AFF1-0E57F8D8F542}" srcOrd="5" destOrd="0" presId="urn:microsoft.com/office/officeart/2005/8/layout/hChevron3"/>
    <dgm:cxn modelId="{5B65BB1F-B4C1-4FBE-A42C-5BC2B6EEE025}" type="presParOf" srcId="{C72D91C6-1144-4A4A-B399-998292E89804}" destId="{0714670F-0F76-4B21-915B-77EDCE6F584D}" srcOrd="6" destOrd="0" presId="urn:microsoft.com/office/officeart/2005/8/layout/hChevron3"/>
    <dgm:cxn modelId="{D3A07A1A-C7C9-43DC-871A-BE1562E2DE49}" type="presParOf" srcId="{C72D91C6-1144-4A4A-B399-998292E89804}" destId="{5DD4236F-B9EC-4705-AA31-E763F40D9C4B}" srcOrd="7" destOrd="0" presId="urn:microsoft.com/office/officeart/2005/8/layout/hChevron3"/>
    <dgm:cxn modelId="{FAAF5FB6-6A0E-42A5-B086-74B02E4AFB8D}" type="presParOf" srcId="{C72D91C6-1144-4A4A-B399-998292E89804}" destId="{83C7B6BF-5B79-43E6-9818-0EE03070B6C3}" srcOrd="8" destOrd="0" presId="urn:microsoft.com/office/officeart/2005/8/layout/hChevron3"/>
    <dgm:cxn modelId="{96547A78-183C-4494-9573-D6892F9F4D49}" type="presParOf" srcId="{C72D91C6-1144-4A4A-B399-998292E89804}" destId="{CF813599-6FE7-424B-8DAE-66203ADE8975}" srcOrd="9" destOrd="0" presId="urn:microsoft.com/office/officeart/2005/8/layout/hChevron3"/>
    <dgm:cxn modelId="{14E5741C-1AE8-4973-AA4F-C8F8044A01B9}" type="presParOf" srcId="{C72D91C6-1144-4A4A-B399-998292E89804}" destId="{D969D0A6-81DB-47F5-8834-526A81E01CE5}" srcOrd="10" destOrd="0" presId="urn:microsoft.com/office/officeart/2005/8/layout/hChevron3"/>
    <dgm:cxn modelId="{D053329E-AB29-4577-AEB0-9AEE078F1325}" type="presParOf" srcId="{C72D91C6-1144-4A4A-B399-998292E89804}" destId="{4EB2FF62-9E9C-47B1-8DDF-85ADA01D28F1}" srcOrd="11" destOrd="0" presId="urn:microsoft.com/office/officeart/2005/8/layout/hChevron3"/>
    <dgm:cxn modelId="{15C92909-176A-44AD-AA07-357EB8163C6F}" type="presParOf" srcId="{C72D91C6-1144-4A4A-B399-998292E89804}" destId="{17614D98-FEE9-4E93-A45E-EB3759B6EAEF}" srcOrd="12" destOrd="0" presId="urn:microsoft.com/office/officeart/2005/8/layout/hChevron3"/>
    <dgm:cxn modelId="{7107210C-45EE-4078-A770-E64C01ACE4F7}" type="presParOf" srcId="{C72D91C6-1144-4A4A-B399-998292E89804}" destId="{33A71B22-AF3B-4929-A9F7-57A8550C16A0}" srcOrd="13" destOrd="0" presId="urn:microsoft.com/office/officeart/2005/8/layout/hChevron3"/>
    <dgm:cxn modelId="{6961BA9E-8F58-4B22-BEE9-D465A21663E4}" type="presParOf" srcId="{C72D91C6-1144-4A4A-B399-998292E89804}" destId="{617F7EBA-E8A4-4FF6-B27D-7ED001BAFDA9}" srcOrd="14"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35729975-1728-4DE7-9860-1C66B1D130E0}" type="doc">
      <dgm:prSet loTypeId="urn:microsoft.com/office/officeart/2005/8/layout/hChevron3" loCatId="process" qsTypeId="urn:microsoft.com/office/officeart/2005/8/quickstyle/simple1" qsCatId="simple" csTypeId="urn:microsoft.com/office/officeart/2005/8/colors/accent1_2" csCatId="accent1" phldr="1"/>
      <dgm:spPr/>
    </dgm:pt>
    <dgm:pt modelId="{4A048A38-FA02-492F-820E-B19DF7D7EFAA}">
      <dgm:prSet phldrT="[Text]"/>
      <dgm:spPr>
        <a:solidFill>
          <a:srgbClr val="CC9900"/>
        </a:solidFill>
      </dgm:spPr>
      <dgm:t>
        <a:bodyPr/>
        <a:lstStyle/>
        <a:p>
          <a:r>
            <a:rPr lang="de-DE" dirty="0"/>
            <a:t>LWV</a:t>
          </a:r>
        </a:p>
      </dgm:t>
    </dgm:pt>
    <dgm:pt modelId="{33C9C2DB-2450-4C92-84D8-47639829BE37}" type="parTrans" cxnId="{633C1F0E-2981-427E-9709-FEFB5A5EA24E}">
      <dgm:prSet/>
      <dgm:spPr/>
      <dgm:t>
        <a:bodyPr/>
        <a:lstStyle/>
        <a:p>
          <a:endParaRPr lang="de-DE"/>
        </a:p>
      </dgm:t>
    </dgm:pt>
    <dgm:pt modelId="{0A363215-9461-4933-BC5B-211BE60E59A2}" type="sibTrans" cxnId="{633C1F0E-2981-427E-9709-FEFB5A5EA24E}">
      <dgm:prSet/>
      <dgm:spPr/>
      <dgm:t>
        <a:bodyPr/>
        <a:lstStyle/>
        <a:p>
          <a:endParaRPr lang="de-DE"/>
        </a:p>
      </dgm:t>
    </dgm:pt>
    <dgm:pt modelId="{566C3D29-8F79-423B-BBB6-FBB479C89063}">
      <dgm:prSet phldrT="[Text]"/>
      <dgm:spPr>
        <a:solidFill>
          <a:srgbClr val="CC9900"/>
        </a:solidFill>
      </dgm:spPr>
      <dgm:t>
        <a:bodyPr/>
        <a:lstStyle/>
        <a:p>
          <a:r>
            <a:rPr lang="de-DE" dirty="0"/>
            <a:t>SAP</a:t>
          </a:r>
        </a:p>
      </dgm:t>
    </dgm:pt>
    <dgm:pt modelId="{622FE0EF-E26B-4245-8AF9-39144914A083}" type="parTrans" cxnId="{970B434B-EFBE-4EB2-AC7A-44A59E9409F3}">
      <dgm:prSet/>
      <dgm:spPr/>
      <dgm:t>
        <a:bodyPr/>
        <a:lstStyle/>
        <a:p>
          <a:endParaRPr lang="de-DE"/>
        </a:p>
      </dgm:t>
    </dgm:pt>
    <dgm:pt modelId="{0882B6B7-00AA-4933-85F7-1F77CFF1C3D3}" type="sibTrans" cxnId="{970B434B-EFBE-4EB2-AC7A-44A59E9409F3}">
      <dgm:prSet/>
      <dgm:spPr/>
      <dgm:t>
        <a:bodyPr/>
        <a:lstStyle/>
        <a:p>
          <a:endParaRPr lang="de-DE"/>
        </a:p>
      </dgm:t>
    </dgm:pt>
    <dgm:pt modelId="{A2F5275A-74D0-4FE8-AE2B-E5B8AA9C0456}">
      <dgm:prSet phldrT="[Text]"/>
      <dgm:spPr>
        <a:solidFill>
          <a:srgbClr val="CC9900"/>
        </a:solidFill>
      </dgm:spPr>
      <dgm:t>
        <a:bodyPr/>
        <a:lstStyle/>
        <a:p>
          <a:r>
            <a:rPr lang="de-DE" dirty="0"/>
            <a:t>Analyse</a:t>
          </a:r>
        </a:p>
      </dgm:t>
    </dgm:pt>
    <dgm:pt modelId="{502AF692-780F-4F42-8573-628CF6076609}" type="parTrans" cxnId="{8C27317C-CBE7-4C3B-9488-7050C0CE4E4C}">
      <dgm:prSet/>
      <dgm:spPr/>
      <dgm:t>
        <a:bodyPr/>
        <a:lstStyle/>
        <a:p>
          <a:endParaRPr lang="de-DE"/>
        </a:p>
      </dgm:t>
    </dgm:pt>
    <dgm:pt modelId="{3C7EB158-B6E6-4E09-879E-E5A4F6624032}" type="sibTrans" cxnId="{8C27317C-CBE7-4C3B-9488-7050C0CE4E4C}">
      <dgm:prSet/>
      <dgm:spPr/>
      <dgm:t>
        <a:bodyPr/>
        <a:lstStyle/>
        <a:p>
          <a:endParaRPr lang="de-DE"/>
        </a:p>
      </dgm:t>
    </dgm:pt>
    <dgm:pt modelId="{870388D2-7B51-49AF-A4B7-AD6F5403A9E4}">
      <dgm:prSet phldrT="[Text]"/>
      <dgm:spPr>
        <a:solidFill>
          <a:srgbClr val="00B050"/>
        </a:solidFill>
      </dgm:spPr>
      <dgm:t>
        <a:bodyPr/>
        <a:lstStyle/>
        <a:p>
          <a:r>
            <a:rPr lang="de-DE" dirty="0"/>
            <a:t>Qualität</a:t>
          </a:r>
        </a:p>
      </dgm:t>
    </dgm:pt>
    <dgm:pt modelId="{4BFDD3B9-2787-4A51-9DA5-0A49E6C3AD01}" type="parTrans" cxnId="{1D06EA38-055A-4CA7-A8AF-6232C23C52AE}">
      <dgm:prSet/>
      <dgm:spPr/>
      <dgm:t>
        <a:bodyPr/>
        <a:lstStyle/>
        <a:p>
          <a:endParaRPr lang="de-DE"/>
        </a:p>
      </dgm:t>
    </dgm:pt>
    <dgm:pt modelId="{3AEF1E82-E9D7-466F-A945-1BE1A20C8C26}" type="sibTrans" cxnId="{1D06EA38-055A-4CA7-A8AF-6232C23C52AE}">
      <dgm:prSet/>
      <dgm:spPr/>
      <dgm:t>
        <a:bodyPr/>
        <a:lstStyle/>
        <a:p>
          <a:endParaRPr lang="de-DE"/>
        </a:p>
      </dgm:t>
    </dgm:pt>
    <dgm:pt modelId="{26E2F8AF-EFBA-4718-9C30-CF69D7476BD2}">
      <dgm:prSet phldrT="[Text]"/>
      <dgm:spPr>
        <a:solidFill>
          <a:srgbClr val="CC9900"/>
        </a:solidFill>
      </dgm:spPr>
      <dgm:t>
        <a:bodyPr/>
        <a:lstStyle/>
        <a:p>
          <a:r>
            <a:rPr lang="de-DE" dirty="0"/>
            <a:t>Planung</a:t>
          </a:r>
        </a:p>
      </dgm:t>
    </dgm:pt>
    <dgm:pt modelId="{A5BA66FD-4559-4F2A-B3EA-3042482A2C72}" type="parTrans" cxnId="{BF1FCB69-350C-4A2F-899C-0EFF1103ADCC}">
      <dgm:prSet/>
      <dgm:spPr/>
      <dgm:t>
        <a:bodyPr/>
        <a:lstStyle/>
        <a:p>
          <a:endParaRPr lang="de-DE"/>
        </a:p>
      </dgm:t>
    </dgm:pt>
    <dgm:pt modelId="{4C00CBB0-B333-4BEB-A919-02C031E39B94}" type="sibTrans" cxnId="{BF1FCB69-350C-4A2F-899C-0EFF1103ADCC}">
      <dgm:prSet/>
      <dgm:spPr/>
      <dgm:t>
        <a:bodyPr/>
        <a:lstStyle/>
        <a:p>
          <a:endParaRPr lang="de-DE"/>
        </a:p>
      </dgm:t>
    </dgm:pt>
    <dgm:pt modelId="{AE83AA2F-9E4D-4AD0-9B2B-F4469650AD4B}">
      <dgm:prSet phldrT="[Text]"/>
      <dgm:spPr>
        <a:solidFill>
          <a:srgbClr val="CC9900"/>
        </a:solidFill>
      </dgm:spPr>
      <dgm:t>
        <a:bodyPr/>
        <a:lstStyle/>
        <a:p>
          <a:r>
            <a:rPr lang="de-DE" dirty="0"/>
            <a:t>Imp.</a:t>
          </a:r>
        </a:p>
      </dgm:t>
    </dgm:pt>
    <dgm:pt modelId="{96DF8287-0341-48E6-921E-49907A69E0DA}" type="parTrans" cxnId="{4F3D279F-09F1-492C-8C10-C7C6BBAAD66A}">
      <dgm:prSet/>
      <dgm:spPr/>
      <dgm:t>
        <a:bodyPr/>
        <a:lstStyle/>
        <a:p>
          <a:endParaRPr lang="de-DE"/>
        </a:p>
      </dgm:t>
    </dgm:pt>
    <dgm:pt modelId="{FEAB9F3A-289F-4487-9C9A-7C8A9B0B68E2}" type="sibTrans" cxnId="{4F3D279F-09F1-492C-8C10-C7C6BBAAD66A}">
      <dgm:prSet/>
      <dgm:spPr/>
      <dgm:t>
        <a:bodyPr/>
        <a:lstStyle/>
        <a:p>
          <a:endParaRPr lang="de-DE"/>
        </a:p>
      </dgm:t>
    </dgm:pt>
    <dgm:pt modelId="{8C591706-4B2C-48A6-847C-9A304465598B}">
      <dgm:prSet phldrT="[Text]"/>
      <dgm:spPr/>
      <dgm:t>
        <a:bodyPr/>
        <a:lstStyle/>
        <a:p>
          <a:r>
            <a:rPr lang="de-DE" dirty="0"/>
            <a:t>Fazit</a:t>
          </a:r>
        </a:p>
      </dgm:t>
    </dgm:pt>
    <dgm:pt modelId="{C5E4E199-D25C-4FCC-99B4-5C0CEAE1BFE9}" type="parTrans" cxnId="{A24B70D5-9638-4B29-8E29-D968C49691FD}">
      <dgm:prSet/>
      <dgm:spPr/>
      <dgm:t>
        <a:bodyPr/>
        <a:lstStyle/>
        <a:p>
          <a:endParaRPr lang="de-DE"/>
        </a:p>
      </dgm:t>
    </dgm:pt>
    <dgm:pt modelId="{3FC4BF58-8497-400B-BD17-C3B163192597}" type="sibTrans" cxnId="{A24B70D5-9638-4B29-8E29-D968C49691FD}">
      <dgm:prSet/>
      <dgm:spPr/>
      <dgm:t>
        <a:bodyPr/>
        <a:lstStyle/>
        <a:p>
          <a:endParaRPr lang="de-DE"/>
        </a:p>
      </dgm:t>
    </dgm:pt>
    <dgm:pt modelId="{D885A02E-FFCD-4372-9A00-6AB304DBD8D0}">
      <dgm:prSet phldrT="[Text]"/>
      <dgm:spPr/>
      <dgm:t>
        <a:bodyPr/>
        <a:lstStyle/>
        <a:p>
          <a:r>
            <a:rPr lang="de-DE" dirty="0"/>
            <a:t>Quelle</a:t>
          </a:r>
        </a:p>
      </dgm:t>
    </dgm:pt>
    <dgm:pt modelId="{A74DA4DB-B160-4161-B073-A7C32D790B50}" type="parTrans" cxnId="{272996F3-9EFA-4B9C-B4B0-0DCE3FC8B879}">
      <dgm:prSet/>
      <dgm:spPr/>
      <dgm:t>
        <a:bodyPr/>
        <a:lstStyle/>
        <a:p>
          <a:endParaRPr lang="de-DE"/>
        </a:p>
      </dgm:t>
    </dgm:pt>
    <dgm:pt modelId="{4D1F010B-AB10-40C0-9EAA-8386BD69A32B}" type="sibTrans" cxnId="{272996F3-9EFA-4B9C-B4B0-0DCE3FC8B879}">
      <dgm:prSet/>
      <dgm:spPr/>
      <dgm:t>
        <a:bodyPr/>
        <a:lstStyle/>
        <a:p>
          <a:endParaRPr lang="de-DE"/>
        </a:p>
      </dgm:t>
    </dgm:pt>
    <dgm:pt modelId="{C72D91C6-1144-4A4A-B399-998292E89804}" type="pres">
      <dgm:prSet presAssocID="{35729975-1728-4DE7-9860-1C66B1D130E0}" presName="Name0" presStyleCnt="0">
        <dgm:presLayoutVars>
          <dgm:dir/>
          <dgm:resizeHandles val="exact"/>
        </dgm:presLayoutVars>
      </dgm:prSet>
      <dgm:spPr/>
    </dgm:pt>
    <dgm:pt modelId="{93FF73D4-1A2E-406A-A745-D7C6B06AED94}" type="pres">
      <dgm:prSet presAssocID="{4A048A38-FA02-492F-820E-B19DF7D7EFAA}" presName="parTxOnly" presStyleLbl="node1" presStyleIdx="0" presStyleCnt="8">
        <dgm:presLayoutVars>
          <dgm:bulletEnabled val="1"/>
        </dgm:presLayoutVars>
      </dgm:prSet>
      <dgm:spPr/>
    </dgm:pt>
    <dgm:pt modelId="{B6FA6819-9C06-4352-BA31-D4F6CB6A57E5}" type="pres">
      <dgm:prSet presAssocID="{0A363215-9461-4933-BC5B-211BE60E59A2}" presName="parSpace" presStyleCnt="0"/>
      <dgm:spPr/>
    </dgm:pt>
    <dgm:pt modelId="{C8D4452B-FEA5-414F-96AE-C1ABF795BCE7}" type="pres">
      <dgm:prSet presAssocID="{566C3D29-8F79-423B-BBB6-FBB479C89063}" presName="parTxOnly" presStyleLbl="node1" presStyleIdx="1" presStyleCnt="8">
        <dgm:presLayoutVars>
          <dgm:bulletEnabled val="1"/>
        </dgm:presLayoutVars>
      </dgm:prSet>
      <dgm:spPr/>
    </dgm:pt>
    <dgm:pt modelId="{B3FCF1F4-028E-4534-AC7F-A17BD8E66361}" type="pres">
      <dgm:prSet presAssocID="{0882B6B7-00AA-4933-85F7-1F77CFF1C3D3}" presName="parSpace" presStyleCnt="0"/>
      <dgm:spPr/>
    </dgm:pt>
    <dgm:pt modelId="{434ECEB3-179D-4233-9F0D-E15DA548F4E7}" type="pres">
      <dgm:prSet presAssocID="{A2F5275A-74D0-4FE8-AE2B-E5B8AA9C0456}" presName="parTxOnly" presStyleLbl="node1" presStyleIdx="2" presStyleCnt="8">
        <dgm:presLayoutVars>
          <dgm:bulletEnabled val="1"/>
        </dgm:presLayoutVars>
      </dgm:prSet>
      <dgm:spPr/>
    </dgm:pt>
    <dgm:pt modelId="{623B792B-53DA-4C31-AFF1-0E57F8D8F542}" type="pres">
      <dgm:prSet presAssocID="{3C7EB158-B6E6-4E09-879E-E5A4F6624032}" presName="parSpace" presStyleCnt="0"/>
      <dgm:spPr/>
    </dgm:pt>
    <dgm:pt modelId="{0714670F-0F76-4B21-915B-77EDCE6F584D}" type="pres">
      <dgm:prSet presAssocID="{26E2F8AF-EFBA-4718-9C30-CF69D7476BD2}" presName="parTxOnly" presStyleLbl="node1" presStyleIdx="3" presStyleCnt="8">
        <dgm:presLayoutVars>
          <dgm:bulletEnabled val="1"/>
        </dgm:presLayoutVars>
      </dgm:prSet>
      <dgm:spPr/>
    </dgm:pt>
    <dgm:pt modelId="{5DD4236F-B9EC-4705-AA31-E763F40D9C4B}" type="pres">
      <dgm:prSet presAssocID="{4C00CBB0-B333-4BEB-A919-02C031E39B94}" presName="parSpace" presStyleCnt="0"/>
      <dgm:spPr/>
    </dgm:pt>
    <dgm:pt modelId="{83C7B6BF-5B79-43E6-9818-0EE03070B6C3}" type="pres">
      <dgm:prSet presAssocID="{AE83AA2F-9E4D-4AD0-9B2B-F4469650AD4B}" presName="parTxOnly" presStyleLbl="node1" presStyleIdx="4" presStyleCnt="8">
        <dgm:presLayoutVars>
          <dgm:bulletEnabled val="1"/>
        </dgm:presLayoutVars>
      </dgm:prSet>
      <dgm:spPr/>
    </dgm:pt>
    <dgm:pt modelId="{CF813599-6FE7-424B-8DAE-66203ADE8975}" type="pres">
      <dgm:prSet presAssocID="{FEAB9F3A-289F-4487-9C9A-7C8A9B0B68E2}" presName="parSpace" presStyleCnt="0"/>
      <dgm:spPr/>
    </dgm:pt>
    <dgm:pt modelId="{D969D0A6-81DB-47F5-8834-526A81E01CE5}" type="pres">
      <dgm:prSet presAssocID="{870388D2-7B51-49AF-A4B7-AD6F5403A9E4}" presName="parTxOnly" presStyleLbl="node1" presStyleIdx="5" presStyleCnt="8">
        <dgm:presLayoutVars>
          <dgm:bulletEnabled val="1"/>
        </dgm:presLayoutVars>
      </dgm:prSet>
      <dgm:spPr/>
    </dgm:pt>
    <dgm:pt modelId="{4EB2FF62-9E9C-47B1-8DDF-85ADA01D28F1}" type="pres">
      <dgm:prSet presAssocID="{3AEF1E82-E9D7-466F-A945-1BE1A20C8C26}" presName="parSpace" presStyleCnt="0"/>
      <dgm:spPr/>
    </dgm:pt>
    <dgm:pt modelId="{17614D98-FEE9-4E93-A45E-EB3759B6EAEF}" type="pres">
      <dgm:prSet presAssocID="{8C591706-4B2C-48A6-847C-9A304465598B}" presName="parTxOnly" presStyleLbl="node1" presStyleIdx="6" presStyleCnt="8">
        <dgm:presLayoutVars>
          <dgm:bulletEnabled val="1"/>
        </dgm:presLayoutVars>
      </dgm:prSet>
      <dgm:spPr/>
    </dgm:pt>
    <dgm:pt modelId="{33A71B22-AF3B-4929-A9F7-57A8550C16A0}" type="pres">
      <dgm:prSet presAssocID="{3FC4BF58-8497-400B-BD17-C3B163192597}" presName="parSpace" presStyleCnt="0"/>
      <dgm:spPr/>
    </dgm:pt>
    <dgm:pt modelId="{617F7EBA-E8A4-4FF6-B27D-7ED001BAFDA9}" type="pres">
      <dgm:prSet presAssocID="{D885A02E-FFCD-4372-9A00-6AB304DBD8D0}" presName="parTxOnly" presStyleLbl="node1" presStyleIdx="7" presStyleCnt="8">
        <dgm:presLayoutVars>
          <dgm:bulletEnabled val="1"/>
        </dgm:presLayoutVars>
      </dgm:prSet>
      <dgm:spPr/>
    </dgm:pt>
  </dgm:ptLst>
  <dgm:cxnLst>
    <dgm:cxn modelId="{633C1F0E-2981-427E-9709-FEFB5A5EA24E}" srcId="{35729975-1728-4DE7-9860-1C66B1D130E0}" destId="{4A048A38-FA02-492F-820E-B19DF7D7EFAA}" srcOrd="0" destOrd="0" parTransId="{33C9C2DB-2450-4C92-84D8-47639829BE37}" sibTransId="{0A363215-9461-4933-BC5B-211BE60E59A2}"/>
    <dgm:cxn modelId="{74CD1317-3E86-4726-B61D-C5E798936B4E}" type="presOf" srcId="{26E2F8AF-EFBA-4718-9C30-CF69D7476BD2}" destId="{0714670F-0F76-4B21-915B-77EDCE6F584D}" srcOrd="0" destOrd="0" presId="urn:microsoft.com/office/officeart/2005/8/layout/hChevron3"/>
    <dgm:cxn modelId="{0C894926-A5AC-4EA5-8760-EA8B66E8594A}" type="presOf" srcId="{566C3D29-8F79-423B-BBB6-FBB479C89063}" destId="{C8D4452B-FEA5-414F-96AE-C1ABF795BCE7}" srcOrd="0" destOrd="0" presId="urn:microsoft.com/office/officeart/2005/8/layout/hChevron3"/>
    <dgm:cxn modelId="{715CF034-5BE7-4080-8E1E-D8BDB345AE14}" type="presOf" srcId="{8C591706-4B2C-48A6-847C-9A304465598B}" destId="{17614D98-FEE9-4E93-A45E-EB3759B6EAEF}" srcOrd="0" destOrd="0" presId="urn:microsoft.com/office/officeart/2005/8/layout/hChevron3"/>
    <dgm:cxn modelId="{1D06EA38-055A-4CA7-A8AF-6232C23C52AE}" srcId="{35729975-1728-4DE7-9860-1C66B1D130E0}" destId="{870388D2-7B51-49AF-A4B7-AD6F5403A9E4}" srcOrd="5" destOrd="0" parTransId="{4BFDD3B9-2787-4A51-9DA5-0A49E6C3AD01}" sibTransId="{3AEF1E82-E9D7-466F-A945-1BE1A20C8C26}"/>
    <dgm:cxn modelId="{BF1FCB69-350C-4A2F-899C-0EFF1103ADCC}" srcId="{35729975-1728-4DE7-9860-1C66B1D130E0}" destId="{26E2F8AF-EFBA-4718-9C30-CF69D7476BD2}" srcOrd="3" destOrd="0" parTransId="{A5BA66FD-4559-4F2A-B3EA-3042482A2C72}" sibTransId="{4C00CBB0-B333-4BEB-A919-02C031E39B94}"/>
    <dgm:cxn modelId="{970B434B-EFBE-4EB2-AC7A-44A59E9409F3}" srcId="{35729975-1728-4DE7-9860-1C66B1D130E0}" destId="{566C3D29-8F79-423B-BBB6-FBB479C89063}" srcOrd="1" destOrd="0" parTransId="{622FE0EF-E26B-4245-8AF9-39144914A083}" sibTransId="{0882B6B7-00AA-4933-85F7-1F77CFF1C3D3}"/>
    <dgm:cxn modelId="{63B31655-AFEA-4A0D-93BB-7304E39A8F6A}" type="presOf" srcId="{AE83AA2F-9E4D-4AD0-9B2B-F4469650AD4B}" destId="{83C7B6BF-5B79-43E6-9818-0EE03070B6C3}" srcOrd="0" destOrd="0" presId="urn:microsoft.com/office/officeart/2005/8/layout/hChevron3"/>
    <dgm:cxn modelId="{8C27317C-CBE7-4C3B-9488-7050C0CE4E4C}" srcId="{35729975-1728-4DE7-9860-1C66B1D130E0}" destId="{A2F5275A-74D0-4FE8-AE2B-E5B8AA9C0456}" srcOrd="2" destOrd="0" parTransId="{502AF692-780F-4F42-8573-628CF6076609}" sibTransId="{3C7EB158-B6E6-4E09-879E-E5A4F6624032}"/>
    <dgm:cxn modelId="{7458DE7D-A2AF-4B46-A954-6A703ECE8D32}" type="presOf" srcId="{4A048A38-FA02-492F-820E-B19DF7D7EFAA}" destId="{93FF73D4-1A2E-406A-A745-D7C6B06AED94}" srcOrd="0" destOrd="0" presId="urn:microsoft.com/office/officeart/2005/8/layout/hChevron3"/>
    <dgm:cxn modelId="{C2909F8F-197D-424F-BD1F-F50226C3BBA8}" type="presOf" srcId="{D885A02E-FFCD-4372-9A00-6AB304DBD8D0}" destId="{617F7EBA-E8A4-4FF6-B27D-7ED001BAFDA9}" srcOrd="0" destOrd="0" presId="urn:microsoft.com/office/officeart/2005/8/layout/hChevron3"/>
    <dgm:cxn modelId="{4F3D279F-09F1-492C-8C10-C7C6BBAAD66A}" srcId="{35729975-1728-4DE7-9860-1C66B1D130E0}" destId="{AE83AA2F-9E4D-4AD0-9B2B-F4469650AD4B}" srcOrd="4" destOrd="0" parTransId="{96DF8287-0341-48E6-921E-49907A69E0DA}" sibTransId="{FEAB9F3A-289F-4487-9C9A-7C8A9B0B68E2}"/>
    <dgm:cxn modelId="{526863A6-0A23-4C09-BE7C-EF1E2FFDF3BB}" type="presOf" srcId="{35729975-1728-4DE7-9860-1C66B1D130E0}" destId="{C72D91C6-1144-4A4A-B399-998292E89804}" srcOrd="0" destOrd="0" presId="urn:microsoft.com/office/officeart/2005/8/layout/hChevron3"/>
    <dgm:cxn modelId="{33A4DCA8-CAB9-496C-BA20-9AC6086D952F}" type="presOf" srcId="{A2F5275A-74D0-4FE8-AE2B-E5B8AA9C0456}" destId="{434ECEB3-179D-4233-9F0D-E15DA548F4E7}" srcOrd="0" destOrd="0" presId="urn:microsoft.com/office/officeart/2005/8/layout/hChevron3"/>
    <dgm:cxn modelId="{A24B70D5-9638-4B29-8E29-D968C49691FD}" srcId="{35729975-1728-4DE7-9860-1C66B1D130E0}" destId="{8C591706-4B2C-48A6-847C-9A304465598B}" srcOrd="6" destOrd="0" parTransId="{C5E4E199-D25C-4FCC-99B4-5C0CEAE1BFE9}" sibTransId="{3FC4BF58-8497-400B-BD17-C3B163192597}"/>
    <dgm:cxn modelId="{F0FB48D6-E147-4549-BCAA-F3495500DFF1}" type="presOf" srcId="{870388D2-7B51-49AF-A4B7-AD6F5403A9E4}" destId="{D969D0A6-81DB-47F5-8834-526A81E01CE5}" srcOrd="0" destOrd="0" presId="urn:microsoft.com/office/officeart/2005/8/layout/hChevron3"/>
    <dgm:cxn modelId="{272996F3-9EFA-4B9C-B4B0-0DCE3FC8B879}" srcId="{35729975-1728-4DE7-9860-1C66B1D130E0}" destId="{D885A02E-FFCD-4372-9A00-6AB304DBD8D0}" srcOrd="7" destOrd="0" parTransId="{A74DA4DB-B160-4161-B073-A7C32D790B50}" sibTransId="{4D1F010B-AB10-40C0-9EAA-8386BD69A32B}"/>
    <dgm:cxn modelId="{67A907DD-8BAE-4356-8F90-B49D69A5C43E}" type="presParOf" srcId="{C72D91C6-1144-4A4A-B399-998292E89804}" destId="{93FF73D4-1A2E-406A-A745-D7C6B06AED94}" srcOrd="0" destOrd="0" presId="urn:microsoft.com/office/officeart/2005/8/layout/hChevron3"/>
    <dgm:cxn modelId="{C5A834DC-9FA8-4AB6-83EF-3292B551C8F8}" type="presParOf" srcId="{C72D91C6-1144-4A4A-B399-998292E89804}" destId="{B6FA6819-9C06-4352-BA31-D4F6CB6A57E5}" srcOrd="1" destOrd="0" presId="urn:microsoft.com/office/officeart/2005/8/layout/hChevron3"/>
    <dgm:cxn modelId="{8DFAC988-9ECF-4F46-9FCF-624FF227060B}" type="presParOf" srcId="{C72D91C6-1144-4A4A-B399-998292E89804}" destId="{C8D4452B-FEA5-414F-96AE-C1ABF795BCE7}" srcOrd="2" destOrd="0" presId="urn:microsoft.com/office/officeart/2005/8/layout/hChevron3"/>
    <dgm:cxn modelId="{186511B8-9AE7-4690-B741-C61433034772}" type="presParOf" srcId="{C72D91C6-1144-4A4A-B399-998292E89804}" destId="{B3FCF1F4-028E-4534-AC7F-A17BD8E66361}" srcOrd="3" destOrd="0" presId="urn:microsoft.com/office/officeart/2005/8/layout/hChevron3"/>
    <dgm:cxn modelId="{8264BB66-88E9-42E8-92DB-01FA0E117155}" type="presParOf" srcId="{C72D91C6-1144-4A4A-B399-998292E89804}" destId="{434ECEB3-179D-4233-9F0D-E15DA548F4E7}" srcOrd="4" destOrd="0" presId="urn:microsoft.com/office/officeart/2005/8/layout/hChevron3"/>
    <dgm:cxn modelId="{160F67B9-7778-4112-824D-C76F66F3B6EE}" type="presParOf" srcId="{C72D91C6-1144-4A4A-B399-998292E89804}" destId="{623B792B-53DA-4C31-AFF1-0E57F8D8F542}" srcOrd="5" destOrd="0" presId="urn:microsoft.com/office/officeart/2005/8/layout/hChevron3"/>
    <dgm:cxn modelId="{5B65BB1F-B4C1-4FBE-A42C-5BC2B6EEE025}" type="presParOf" srcId="{C72D91C6-1144-4A4A-B399-998292E89804}" destId="{0714670F-0F76-4B21-915B-77EDCE6F584D}" srcOrd="6" destOrd="0" presId="urn:microsoft.com/office/officeart/2005/8/layout/hChevron3"/>
    <dgm:cxn modelId="{D3A07A1A-C7C9-43DC-871A-BE1562E2DE49}" type="presParOf" srcId="{C72D91C6-1144-4A4A-B399-998292E89804}" destId="{5DD4236F-B9EC-4705-AA31-E763F40D9C4B}" srcOrd="7" destOrd="0" presId="urn:microsoft.com/office/officeart/2005/8/layout/hChevron3"/>
    <dgm:cxn modelId="{FAAF5FB6-6A0E-42A5-B086-74B02E4AFB8D}" type="presParOf" srcId="{C72D91C6-1144-4A4A-B399-998292E89804}" destId="{83C7B6BF-5B79-43E6-9818-0EE03070B6C3}" srcOrd="8" destOrd="0" presId="urn:microsoft.com/office/officeart/2005/8/layout/hChevron3"/>
    <dgm:cxn modelId="{96547A78-183C-4494-9573-D6892F9F4D49}" type="presParOf" srcId="{C72D91C6-1144-4A4A-B399-998292E89804}" destId="{CF813599-6FE7-424B-8DAE-66203ADE8975}" srcOrd="9" destOrd="0" presId="urn:microsoft.com/office/officeart/2005/8/layout/hChevron3"/>
    <dgm:cxn modelId="{14E5741C-1AE8-4973-AA4F-C8F8044A01B9}" type="presParOf" srcId="{C72D91C6-1144-4A4A-B399-998292E89804}" destId="{D969D0A6-81DB-47F5-8834-526A81E01CE5}" srcOrd="10" destOrd="0" presId="urn:microsoft.com/office/officeart/2005/8/layout/hChevron3"/>
    <dgm:cxn modelId="{D053329E-AB29-4577-AEB0-9AEE078F1325}" type="presParOf" srcId="{C72D91C6-1144-4A4A-B399-998292E89804}" destId="{4EB2FF62-9E9C-47B1-8DDF-85ADA01D28F1}" srcOrd="11" destOrd="0" presId="urn:microsoft.com/office/officeart/2005/8/layout/hChevron3"/>
    <dgm:cxn modelId="{15C92909-176A-44AD-AA07-357EB8163C6F}" type="presParOf" srcId="{C72D91C6-1144-4A4A-B399-998292E89804}" destId="{17614D98-FEE9-4E93-A45E-EB3759B6EAEF}" srcOrd="12" destOrd="0" presId="urn:microsoft.com/office/officeart/2005/8/layout/hChevron3"/>
    <dgm:cxn modelId="{7107210C-45EE-4078-A770-E64C01ACE4F7}" type="presParOf" srcId="{C72D91C6-1144-4A4A-B399-998292E89804}" destId="{33A71B22-AF3B-4929-A9F7-57A8550C16A0}" srcOrd="13" destOrd="0" presId="urn:microsoft.com/office/officeart/2005/8/layout/hChevron3"/>
    <dgm:cxn modelId="{6961BA9E-8F58-4B22-BEE9-D465A21663E4}" type="presParOf" srcId="{C72D91C6-1144-4A4A-B399-998292E89804}" destId="{617F7EBA-E8A4-4FF6-B27D-7ED001BAFDA9}" srcOrd="1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43A5517-F8C0-4F2C-9E90-0D138A730A2E}" type="doc">
      <dgm:prSet loTypeId="urn:microsoft.com/office/officeart/2005/8/layout/target3" loCatId="list" qsTypeId="urn:microsoft.com/office/officeart/2009/2/quickstyle/3d8" qsCatId="3D" csTypeId="urn:microsoft.com/office/officeart/2005/8/colors/colorful4" csCatId="colorful" phldr="1"/>
      <dgm:spPr/>
      <dgm:t>
        <a:bodyPr/>
        <a:lstStyle/>
        <a:p>
          <a:endParaRPr lang="de-DE"/>
        </a:p>
      </dgm:t>
    </dgm:pt>
    <dgm:pt modelId="{8E175D30-BF55-4F87-8CD5-553B85640B7B}">
      <dgm:prSet phldrT="[Text]"/>
      <dgm:spPr>
        <a:solidFill>
          <a:srgbClr val="CCFF99">
            <a:alpha val="90000"/>
          </a:srgbClr>
        </a:solidFill>
      </dgm:spPr>
      <dgm:t>
        <a:bodyPr/>
        <a:lstStyle/>
        <a:p>
          <a:r>
            <a:rPr lang="de-DE" dirty="0"/>
            <a:t>Unittest            </a:t>
          </a:r>
          <a:r>
            <a:rPr lang="de-DE" dirty="0">
              <a:solidFill>
                <a:srgbClr val="92D050"/>
              </a:solidFill>
            </a:rPr>
            <a:t>.</a:t>
          </a:r>
        </a:p>
      </dgm:t>
    </dgm:pt>
    <dgm:pt modelId="{474499B1-350C-4D15-98F7-7E25009A1A9C}" type="parTrans" cxnId="{9571A5AD-B277-48AA-A92A-B0FC425BBBD4}">
      <dgm:prSet/>
      <dgm:spPr/>
      <dgm:t>
        <a:bodyPr/>
        <a:lstStyle/>
        <a:p>
          <a:endParaRPr lang="de-DE"/>
        </a:p>
      </dgm:t>
    </dgm:pt>
    <dgm:pt modelId="{D06EF926-50FF-4FC7-AD2B-9000E549DAE4}" type="sibTrans" cxnId="{9571A5AD-B277-48AA-A92A-B0FC425BBBD4}">
      <dgm:prSet/>
      <dgm:spPr/>
      <dgm:t>
        <a:bodyPr/>
        <a:lstStyle/>
        <a:p>
          <a:endParaRPr lang="de-DE"/>
        </a:p>
      </dgm:t>
    </dgm:pt>
    <dgm:pt modelId="{573F6404-3080-4741-B83E-DC49EC91B48D}">
      <dgm:prSet phldrT="[Text]"/>
      <dgm:spPr>
        <a:solidFill>
          <a:srgbClr val="FF9933">
            <a:alpha val="90000"/>
          </a:srgbClr>
        </a:solidFill>
      </dgm:spPr>
      <dgm:t>
        <a:bodyPr/>
        <a:lstStyle/>
        <a:p>
          <a:r>
            <a:rPr lang="de-DE" dirty="0"/>
            <a:t>Integrationstest</a:t>
          </a:r>
        </a:p>
      </dgm:t>
    </dgm:pt>
    <dgm:pt modelId="{488A2BB7-C0FE-4B6A-BE77-C70A625D6B65}" type="parTrans" cxnId="{09F7FB11-FFF6-43DC-B4E7-A8169E82925D}">
      <dgm:prSet/>
      <dgm:spPr/>
      <dgm:t>
        <a:bodyPr/>
        <a:lstStyle/>
        <a:p>
          <a:endParaRPr lang="de-DE"/>
        </a:p>
      </dgm:t>
    </dgm:pt>
    <dgm:pt modelId="{73544A2E-5DFE-4461-8F2C-4A031CA07F60}" type="sibTrans" cxnId="{09F7FB11-FFF6-43DC-B4E7-A8169E82925D}">
      <dgm:prSet/>
      <dgm:spPr/>
      <dgm:t>
        <a:bodyPr/>
        <a:lstStyle/>
        <a:p>
          <a:endParaRPr lang="de-DE"/>
        </a:p>
      </dgm:t>
    </dgm:pt>
    <dgm:pt modelId="{580CE71D-7BFB-455C-B373-4037E7D9B9A5}">
      <dgm:prSet phldrT="[Text]"/>
      <dgm:spPr>
        <a:solidFill>
          <a:srgbClr val="FFCC99">
            <a:alpha val="90000"/>
          </a:srgbClr>
        </a:solidFill>
      </dgm:spPr>
      <dgm:t>
        <a:bodyPr/>
        <a:lstStyle/>
        <a:p>
          <a:r>
            <a:rPr lang="de-DE" dirty="0"/>
            <a:t>System Text    </a:t>
          </a:r>
          <a:r>
            <a:rPr lang="de-DE" dirty="0">
              <a:solidFill>
                <a:srgbClr val="FF9933"/>
              </a:solidFill>
            </a:rPr>
            <a:t>.</a:t>
          </a:r>
        </a:p>
      </dgm:t>
    </dgm:pt>
    <dgm:pt modelId="{6E2244E7-CA4C-417F-85E6-59F654687B98}" type="parTrans" cxnId="{16ED2827-8515-4BAF-AFB3-F4A1B182C8E5}">
      <dgm:prSet/>
      <dgm:spPr/>
      <dgm:t>
        <a:bodyPr/>
        <a:lstStyle/>
        <a:p>
          <a:endParaRPr lang="de-DE"/>
        </a:p>
      </dgm:t>
    </dgm:pt>
    <dgm:pt modelId="{15E18B23-55D0-49A1-B92C-9883A5C98843}" type="sibTrans" cxnId="{16ED2827-8515-4BAF-AFB3-F4A1B182C8E5}">
      <dgm:prSet/>
      <dgm:spPr/>
      <dgm:t>
        <a:bodyPr/>
        <a:lstStyle/>
        <a:p>
          <a:endParaRPr lang="de-DE"/>
        </a:p>
      </dgm:t>
    </dgm:pt>
    <dgm:pt modelId="{97918051-9F9C-434F-861C-700B20FF3954}">
      <dgm:prSet phldrT="[Text]" custT="1"/>
      <dgm:spPr/>
      <dgm:t>
        <a:bodyPr/>
        <a:lstStyle/>
        <a:p>
          <a:r>
            <a:rPr lang="de-DE" sz="2000" dirty="0"/>
            <a:t>Black-Box</a:t>
          </a:r>
        </a:p>
      </dgm:t>
    </dgm:pt>
    <dgm:pt modelId="{4EC224ED-B561-43DC-B5AC-C546F2E9D07A}" type="parTrans" cxnId="{8C5EB5A3-DB66-4C9E-B545-F3D6BBB348E0}">
      <dgm:prSet/>
      <dgm:spPr/>
      <dgm:t>
        <a:bodyPr/>
        <a:lstStyle/>
        <a:p>
          <a:endParaRPr lang="de-DE"/>
        </a:p>
      </dgm:t>
    </dgm:pt>
    <dgm:pt modelId="{2D7F8C87-09BE-4A5B-B1A7-1BA59B2A8434}" type="sibTrans" cxnId="{8C5EB5A3-DB66-4C9E-B545-F3D6BBB348E0}">
      <dgm:prSet/>
      <dgm:spPr/>
      <dgm:t>
        <a:bodyPr/>
        <a:lstStyle/>
        <a:p>
          <a:endParaRPr lang="de-DE"/>
        </a:p>
      </dgm:t>
    </dgm:pt>
    <dgm:pt modelId="{0B6F2EA0-2136-4376-BFBF-66A68BD10FE9}">
      <dgm:prSet phldrT="[Text]" custT="1"/>
      <dgm:spPr/>
      <dgm:t>
        <a:bodyPr/>
        <a:lstStyle/>
        <a:p>
          <a:r>
            <a:rPr lang="de-DE" sz="2000" dirty="0"/>
            <a:t>White-Box</a:t>
          </a:r>
        </a:p>
      </dgm:t>
    </dgm:pt>
    <dgm:pt modelId="{ADE347AB-C9E0-4F85-9108-FE45EF42481A}" type="parTrans" cxnId="{A656D05F-0C55-4B93-A67E-7922EA3B5EF0}">
      <dgm:prSet/>
      <dgm:spPr/>
      <dgm:t>
        <a:bodyPr/>
        <a:lstStyle/>
        <a:p>
          <a:endParaRPr lang="de-DE"/>
        </a:p>
      </dgm:t>
    </dgm:pt>
    <dgm:pt modelId="{9ECF705D-F7CD-458C-B575-7924311F2DE5}" type="sibTrans" cxnId="{A656D05F-0C55-4B93-A67E-7922EA3B5EF0}">
      <dgm:prSet/>
      <dgm:spPr/>
      <dgm:t>
        <a:bodyPr/>
        <a:lstStyle/>
        <a:p>
          <a:endParaRPr lang="de-DE"/>
        </a:p>
      </dgm:t>
    </dgm:pt>
    <dgm:pt modelId="{98ECE430-8471-4885-ADD3-04E6254C52E7}" type="pres">
      <dgm:prSet presAssocID="{E43A5517-F8C0-4F2C-9E90-0D138A730A2E}" presName="Name0" presStyleCnt="0">
        <dgm:presLayoutVars>
          <dgm:chMax val="7"/>
          <dgm:dir/>
          <dgm:animLvl val="lvl"/>
          <dgm:resizeHandles val="exact"/>
        </dgm:presLayoutVars>
      </dgm:prSet>
      <dgm:spPr/>
    </dgm:pt>
    <dgm:pt modelId="{ACF901AE-8E63-4910-87F4-19360C5C3AC4}" type="pres">
      <dgm:prSet presAssocID="{8E175D30-BF55-4F87-8CD5-553B85640B7B}" presName="circle1" presStyleLbl="node1" presStyleIdx="0" presStyleCnt="3"/>
      <dgm:spPr>
        <a:solidFill>
          <a:srgbClr val="CCFF99"/>
        </a:solidFill>
      </dgm:spPr>
    </dgm:pt>
    <dgm:pt modelId="{83DDC3C9-5C89-49CC-B256-895C33018702}" type="pres">
      <dgm:prSet presAssocID="{8E175D30-BF55-4F87-8CD5-553B85640B7B}" presName="space" presStyleCnt="0"/>
      <dgm:spPr/>
    </dgm:pt>
    <dgm:pt modelId="{727D7953-ED99-4350-9F66-0EAA911890AB}" type="pres">
      <dgm:prSet presAssocID="{8E175D30-BF55-4F87-8CD5-553B85640B7B}" presName="rect1" presStyleLbl="alignAcc1" presStyleIdx="0" presStyleCnt="3"/>
      <dgm:spPr/>
    </dgm:pt>
    <dgm:pt modelId="{91B993FA-C2A8-4D35-85A0-8D5D54DED525}" type="pres">
      <dgm:prSet presAssocID="{573F6404-3080-4741-B83E-DC49EC91B48D}" presName="vertSpace2" presStyleLbl="node1" presStyleIdx="0" presStyleCnt="3"/>
      <dgm:spPr/>
    </dgm:pt>
    <dgm:pt modelId="{C077B7E1-431E-45E9-9C12-F4CD9A273423}" type="pres">
      <dgm:prSet presAssocID="{573F6404-3080-4741-B83E-DC49EC91B48D}" presName="circle2" presStyleLbl="node1" presStyleIdx="1" presStyleCnt="3"/>
      <dgm:spPr>
        <a:solidFill>
          <a:srgbClr val="FF9900"/>
        </a:solidFill>
      </dgm:spPr>
    </dgm:pt>
    <dgm:pt modelId="{4825C419-D7A0-4E32-A23B-D2DBDFBA3AD6}" type="pres">
      <dgm:prSet presAssocID="{573F6404-3080-4741-B83E-DC49EC91B48D}" presName="rect2" presStyleLbl="alignAcc1" presStyleIdx="1" presStyleCnt="3"/>
      <dgm:spPr/>
    </dgm:pt>
    <dgm:pt modelId="{61B26A0F-80C0-461E-9E30-D42452714970}" type="pres">
      <dgm:prSet presAssocID="{580CE71D-7BFB-455C-B373-4037E7D9B9A5}" presName="vertSpace3" presStyleLbl="node1" presStyleIdx="1" presStyleCnt="3"/>
      <dgm:spPr/>
    </dgm:pt>
    <dgm:pt modelId="{0FCCDF82-B594-4464-81B0-6C56E4C7CCFD}" type="pres">
      <dgm:prSet presAssocID="{580CE71D-7BFB-455C-B373-4037E7D9B9A5}" presName="circle3" presStyleLbl="node1" presStyleIdx="2" presStyleCnt="3"/>
      <dgm:spPr>
        <a:solidFill>
          <a:srgbClr val="FFCC99"/>
        </a:solidFill>
      </dgm:spPr>
    </dgm:pt>
    <dgm:pt modelId="{B82E6A6E-AFC7-42DA-87A0-3F392B1F1A95}" type="pres">
      <dgm:prSet presAssocID="{580CE71D-7BFB-455C-B373-4037E7D9B9A5}" presName="rect3" presStyleLbl="alignAcc1" presStyleIdx="2" presStyleCnt="3"/>
      <dgm:spPr/>
    </dgm:pt>
    <dgm:pt modelId="{E1C84F5F-ED49-4D81-BAF4-07A3E224A7CC}" type="pres">
      <dgm:prSet presAssocID="{8E175D30-BF55-4F87-8CD5-553B85640B7B}" presName="rect1ParTx" presStyleLbl="alignAcc1" presStyleIdx="2" presStyleCnt="3">
        <dgm:presLayoutVars>
          <dgm:chMax val="1"/>
          <dgm:bulletEnabled val="1"/>
        </dgm:presLayoutVars>
      </dgm:prSet>
      <dgm:spPr/>
    </dgm:pt>
    <dgm:pt modelId="{95FBB1E5-AC70-458F-8162-68B7D5C81B6F}" type="pres">
      <dgm:prSet presAssocID="{8E175D30-BF55-4F87-8CD5-553B85640B7B}" presName="rect1ChTx" presStyleLbl="alignAcc1" presStyleIdx="2" presStyleCnt="3">
        <dgm:presLayoutVars>
          <dgm:bulletEnabled val="1"/>
        </dgm:presLayoutVars>
      </dgm:prSet>
      <dgm:spPr/>
    </dgm:pt>
    <dgm:pt modelId="{2359575D-6174-47F7-A9F5-9C06F37B3B78}" type="pres">
      <dgm:prSet presAssocID="{573F6404-3080-4741-B83E-DC49EC91B48D}" presName="rect2ParTx" presStyleLbl="alignAcc1" presStyleIdx="2" presStyleCnt="3">
        <dgm:presLayoutVars>
          <dgm:chMax val="1"/>
          <dgm:bulletEnabled val="1"/>
        </dgm:presLayoutVars>
      </dgm:prSet>
      <dgm:spPr/>
    </dgm:pt>
    <dgm:pt modelId="{82D273F0-F399-4864-8895-3AF285C25828}" type="pres">
      <dgm:prSet presAssocID="{573F6404-3080-4741-B83E-DC49EC91B48D}" presName="rect2ChTx" presStyleLbl="alignAcc1" presStyleIdx="2" presStyleCnt="3">
        <dgm:presLayoutVars>
          <dgm:bulletEnabled val="1"/>
        </dgm:presLayoutVars>
      </dgm:prSet>
      <dgm:spPr/>
    </dgm:pt>
    <dgm:pt modelId="{AE8E896F-F9B3-49E2-9AE5-1BBD01DB956F}" type="pres">
      <dgm:prSet presAssocID="{580CE71D-7BFB-455C-B373-4037E7D9B9A5}" presName="rect3ParTx" presStyleLbl="alignAcc1" presStyleIdx="2" presStyleCnt="3">
        <dgm:presLayoutVars>
          <dgm:chMax val="1"/>
          <dgm:bulletEnabled val="1"/>
        </dgm:presLayoutVars>
      </dgm:prSet>
      <dgm:spPr/>
    </dgm:pt>
    <dgm:pt modelId="{E513B982-DB0C-40A5-AE1A-F38AAAC5FC94}" type="pres">
      <dgm:prSet presAssocID="{580CE71D-7BFB-455C-B373-4037E7D9B9A5}" presName="rect3ChTx" presStyleLbl="alignAcc1" presStyleIdx="2" presStyleCnt="3">
        <dgm:presLayoutVars>
          <dgm:bulletEnabled val="1"/>
        </dgm:presLayoutVars>
      </dgm:prSet>
      <dgm:spPr/>
    </dgm:pt>
  </dgm:ptLst>
  <dgm:cxnLst>
    <dgm:cxn modelId="{09F7FB11-FFF6-43DC-B4E7-A8169E82925D}" srcId="{E43A5517-F8C0-4F2C-9E90-0D138A730A2E}" destId="{573F6404-3080-4741-B83E-DC49EC91B48D}" srcOrd="1" destOrd="0" parTransId="{488A2BB7-C0FE-4B6A-BE77-C70A625D6B65}" sibTransId="{73544A2E-5DFE-4461-8F2C-4A031CA07F60}"/>
    <dgm:cxn modelId="{26A7AB14-E940-4AA2-863D-118A3BBEC168}" type="presOf" srcId="{8E175D30-BF55-4F87-8CD5-553B85640B7B}" destId="{E1C84F5F-ED49-4D81-BAF4-07A3E224A7CC}" srcOrd="1" destOrd="0" presId="urn:microsoft.com/office/officeart/2005/8/layout/target3"/>
    <dgm:cxn modelId="{16ED2827-8515-4BAF-AFB3-F4A1B182C8E5}" srcId="{E43A5517-F8C0-4F2C-9E90-0D138A730A2E}" destId="{580CE71D-7BFB-455C-B373-4037E7D9B9A5}" srcOrd="2" destOrd="0" parTransId="{6E2244E7-CA4C-417F-85E6-59F654687B98}" sibTransId="{15E18B23-55D0-49A1-B92C-9883A5C98843}"/>
    <dgm:cxn modelId="{3C32742F-EC7D-4621-8AFC-36B3F9842FD3}" type="presOf" srcId="{580CE71D-7BFB-455C-B373-4037E7D9B9A5}" destId="{B82E6A6E-AFC7-42DA-87A0-3F392B1F1A95}" srcOrd="0" destOrd="0" presId="urn:microsoft.com/office/officeart/2005/8/layout/target3"/>
    <dgm:cxn modelId="{DAC0AA30-54FF-4822-9E98-625E4936BCD4}" type="presOf" srcId="{573F6404-3080-4741-B83E-DC49EC91B48D}" destId="{2359575D-6174-47F7-A9F5-9C06F37B3B78}" srcOrd="1" destOrd="0" presId="urn:microsoft.com/office/officeart/2005/8/layout/target3"/>
    <dgm:cxn modelId="{A656D05F-0C55-4B93-A67E-7922EA3B5EF0}" srcId="{580CE71D-7BFB-455C-B373-4037E7D9B9A5}" destId="{0B6F2EA0-2136-4376-BFBF-66A68BD10FE9}" srcOrd="1" destOrd="0" parTransId="{ADE347AB-C9E0-4F85-9108-FE45EF42481A}" sibTransId="{9ECF705D-F7CD-458C-B575-7924311F2DE5}"/>
    <dgm:cxn modelId="{87B64495-8B28-45C5-B8EE-48302CF5871D}" type="presOf" srcId="{97918051-9F9C-434F-861C-700B20FF3954}" destId="{E513B982-DB0C-40A5-AE1A-F38AAAC5FC94}" srcOrd="0" destOrd="0" presId="urn:microsoft.com/office/officeart/2005/8/layout/target3"/>
    <dgm:cxn modelId="{8C5EB5A3-DB66-4C9E-B545-F3D6BBB348E0}" srcId="{580CE71D-7BFB-455C-B373-4037E7D9B9A5}" destId="{97918051-9F9C-434F-861C-700B20FF3954}" srcOrd="0" destOrd="0" parTransId="{4EC224ED-B561-43DC-B5AC-C546F2E9D07A}" sibTransId="{2D7F8C87-09BE-4A5B-B1A7-1BA59B2A8434}"/>
    <dgm:cxn modelId="{9571A5AD-B277-48AA-A92A-B0FC425BBBD4}" srcId="{E43A5517-F8C0-4F2C-9E90-0D138A730A2E}" destId="{8E175D30-BF55-4F87-8CD5-553B85640B7B}" srcOrd="0" destOrd="0" parTransId="{474499B1-350C-4D15-98F7-7E25009A1A9C}" sibTransId="{D06EF926-50FF-4FC7-AD2B-9000E549DAE4}"/>
    <dgm:cxn modelId="{063FBFBB-F608-4756-8CD4-166A3981C7F8}" type="presOf" srcId="{0B6F2EA0-2136-4376-BFBF-66A68BD10FE9}" destId="{E513B982-DB0C-40A5-AE1A-F38AAAC5FC94}" srcOrd="0" destOrd="1" presId="urn:microsoft.com/office/officeart/2005/8/layout/target3"/>
    <dgm:cxn modelId="{9349E6C2-C6CD-4EBA-95DE-906410AE781D}" type="presOf" srcId="{E43A5517-F8C0-4F2C-9E90-0D138A730A2E}" destId="{98ECE430-8471-4885-ADD3-04E6254C52E7}" srcOrd="0" destOrd="0" presId="urn:microsoft.com/office/officeart/2005/8/layout/target3"/>
    <dgm:cxn modelId="{6B2DEBC4-FAE0-4356-890C-202C6ABEE631}" type="presOf" srcId="{8E175D30-BF55-4F87-8CD5-553B85640B7B}" destId="{727D7953-ED99-4350-9F66-0EAA911890AB}" srcOrd="0" destOrd="0" presId="urn:microsoft.com/office/officeart/2005/8/layout/target3"/>
    <dgm:cxn modelId="{F841FFCB-7C87-4833-95F3-0E0830B0ADB9}" type="presOf" srcId="{573F6404-3080-4741-B83E-DC49EC91B48D}" destId="{4825C419-D7A0-4E32-A23B-D2DBDFBA3AD6}" srcOrd="0" destOrd="0" presId="urn:microsoft.com/office/officeart/2005/8/layout/target3"/>
    <dgm:cxn modelId="{28DF10FB-731D-49D4-B9BC-23B3C2AD7465}" type="presOf" srcId="{580CE71D-7BFB-455C-B373-4037E7D9B9A5}" destId="{AE8E896F-F9B3-49E2-9AE5-1BBD01DB956F}" srcOrd="1" destOrd="0" presId="urn:microsoft.com/office/officeart/2005/8/layout/target3"/>
    <dgm:cxn modelId="{274A6458-535C-490C-B8A6-C13BBC053D87}" type="presParOf" srcId="{98ECE430-8471-4885-ADD3-04E6254C52E7}" destId="{ACF901AE-8E63-4910-87F4-19360C5C3AC4}" srcOrd="0" destOrd="0" presId="urn:microsoft.com/office/officeart/2005/8/layout/target3"/>
    <dgm:cxn modelId="{F2531A7B-A9AF-45D7-B678-84FEB94DA9B9}" type="presParOf" srcId="{98ECE430-8471-4885-ADD3-04E6254C52E7}" destId="{83DDC3C9-5C89-49CC-B256-895C33018702}" srcOrd="1" destOrd="0" presId="urn:microsoft.com/office/officeart/2005/8/layout/target3"/>
    <dgm:cxn modelId="{876092A9-B2F0-4D83-B04A-B11F6A09AF7A}" type="presParOf" srcId="{98ECE430-8471-4885-ADD3-04E6254C52E7}" destId="{727D7953-ED99-4350-9F66-0EAA911890AB}" srcOrd="2" destOrd="0" presId="urn:microsoft.com/office/officeart/2005/8/layout/target3"/>
    <dgm:cxn modelId="{54B2CD4B-C9F9-4EBD-9CE5-4045B3121188}" type="presParOf" srcId="{98ECE430-8471-4885-ADD3-04E6254C52E7}" destId="{91B993FA-C2A8-4D35-85A0-8D5D54DED525}" srcOrd="3" destOrd="0" presId="urn:microsoft.com/office/officeart/2005/8/layout/target3"/>
    <dgm:cxn modelId="{38BEA82B-BAD0-4B1A-8622-A987154666A8}" type="presParOf" srcId="{98ECE430-8471-4885-ADD3-04E6254C52E7}" destId="{C077B7E1-431E-45E9-9C12-F4CD9A273423}" srcOrd="4" destOrd="0" presId="urn:microsoft.com/office/officeart/2005/8/layout/target3"/>
    <dgm:cxn modelId="{469BFE14-47CE-45C1-90EF-52D48C0755CB}" type="presParOf" srcId="{98ECE430-8471-4885-ADD3-04E6254C52E7}" destId="{4825C419-D7A0-4E32-A23B-D2DBDFBA3AD6}" srcOrd="5" destOrd="0" presId="urn:microsoft.com/office/officeart/2005/8/layout/target3"/>
    <dgm:cxn modelId="{5D0CC30D-54F2-4F34-B4DA-E034A8FF3080}" type="presParOf" srcId="{98ECE430-8471-4885-ADD3-04E6254C52E7}" destId="{61B26A0F-80C0-461E-9E30-D42452714970}" srcOrd="6" destOrd="0" presId="urn:microsoft.com/office/officeart/2005/8/layout/target3"/>
    <dgm:cxn modelId="{836FDB2E-7BAB-462B-901A-1DA428923E70}" type="presParOf" srcId="{98ECE430-8471-4885-ADD3-04E6254C52E7}" destId="{0FCCDF82-B594-4464-81B0-6C56E4C7CCFD}" srcOrd="7" destOrd="0" presId="urn:microsoft.com/office/officeart/2005/8/layout/target3"/>
    <dgm:cxn modelId="{61A0CDDD-39D1-43FA-BD0A-D753A083135E}" type="presParOf" srcId="{98ECE430-8471-4885-ADD3-04E6254C52E7}" destId="{B82E6A6E-AFC7-42DA-87A0-3F392B1F1A95}" srcOrd="8" destOrd="0" presId="urn:microsoft.com/office/officeart/2005/8/layout/target3"/>
    <dgm:cxn modelId="{D223683B-09BC-458E-A859-9BF6A0153A4D}" type="presParOf" srcId="{98ECE430-8471-4885-ADD3-04E6254C52E7}" destId="{E1C84F5F-ED49-4D81-BAF4-07A3E224A7CC}" srcOrd="9" destOrd="0" presId="urn:microsoft.com/office/officeart/2005/8/layout/target3"/>
    <dgm:cxn modelId="{457318C1-6C9A-45BE-A259-E77055A255BD}" type="presParOf" srcId="{98ECE430-8471-4885-ADD3-04E6254C52E7}" destId="{95FBB1E5-AC70-458F-8162-68B7D5C81B6F}" srcOrd="10" destOrd="0" presId="urn:microsoft.com/office/officeart/2005/8/layout/target3"/>
    <dgm:cxn modelId="{FEB4EE20-0421-46D3-9F89-AD543B18C093}" type="presParOf" srcId="{98ECE430-8471-4885-ADD3-04E6254C52E7}" destId="{2359575D-6174-47F7-A9F5-9C06F37B3B78}" srcOrd="11" destOrd="0" presId="urn:microsoft.com/office/officeart/2005/8/layout/target3"/>
    <dgm:cxn modelId="{BC8B0C04-E498-4C06-ABCE-DBA6BCDA8393}" type="presParOf" srcId="{98ECE430-8471-4885-ADD3-04E6254C52E7}" destId="{82D273F0-F399-4864-8895-3AF285C25828}" srcOrd="12" destOrd="0" presId="urn:microsoft.com/office/officeart/2005/8/layout/target3"/>
    <dgm:cxn modelId="{7BBE83C5-4EFE-40AB-B49C-EAD9A3FDDA17}" type="presParOf" srcId="{98ECE430-8471-4885-ADD3-04E6254C52E7}" destId="{AE8E896F-F9B3-49E2-9AE5-1BBD01DB956F}" srcOrd="13" destOrd="0" presId="urn:microsoft.com/office/officeart/2005/8/layout/target3"/>
    <dgm:cxn modelId="{A9E309B6-281D-4442-8A01-BFE042AB1397}" type="presParOf" srcId="{98ECE430-8471-4885-ADD3-04E6254C52E7}" destId="{E513B982-DB0C-40A5-AE1A-F38AAAC5FC94}" srcOrd="14" destOrd="0" presId="urn:microsoft.com/office/officeart/2005/8/layout/target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5729975-1728-4DE7-9860-1C66B1D130E0}" type="doc">
      <dgm:prSet loTypeId="urn:microsoft.com/office/officeart/2005/8/layout/hChevron3" loCatId="process" qsTypeId="urn:microsoft.com/office/officeart/2005/8/quickstyle/simple1" qsCatId="simple" csTypeId="urn:microsoft.com/office/officeart/2005/8/colors/accent1_2" csCatId="accent1" phldr="1"/>
      <dgm:spPr/>
    </dgm:pt>
    <dgm:pt modelId="{4A048A38-FA02-492F-820E-B19DF7D7EFAA}">
      <dgm:prSet phldrT="[Text]"/>
      <dgm:spPr>
        <a:solidFill>
          <a:srgbClr val="CC9900"/>
        </a:solidFill>
      </dgm:spPr>
      <dgm:t>
        <a:bodyPr/>
        <a:lstStyle/>
        <a:p>
          <a:r>
            <a:rPr lang="de-DE" dirty="0"/>
            <a:t>LWV</a:t>
          </a:r>
        </a:p>
      </dgm:t>
    </dgm:pt>
    <dgm:pt modelId="{33C9C2DB-2450-4C92-84D8-47639829BE37}" type="parTrans" cxnId="{633C1F0E-2981-427E-9709-FEFB5A5EA24E}">
      <dgm:prSet/>
      <dgm:spPr/>
      <dgm:t>
        <a:bodyPr/>
        <a:lstStyle/>
        <a:p>
          <a:endParaRPr lang="de-DE"/>
        </a:p>
      </dgm:t>
    </dgm:pt>
    <dgm:pt modelId="{0A363215-9461-4933-BC5B-211BE60E59A2}" type="sibTrans" cxnId="{633C1F0E-2981-427E-9709-FEFB5A5EA24E}">
      <dgm:prSet/>
      <dgm:spPr/>
      <dgm:t>
        <a:bodyPr/>
        <a:lstStyle/>
        <a:p>
          <a:endParaRPr lang="de-DE"/>
        </a:p>
      </dgm:t>
    </dgm:pt>
    <dgm:pt modelId="{566C3D29-8F79-423B-BBB6-FBB479C89063}">
      <dgm:prSet phldrT="[Text]"/>
      <dgm:spPr>
        <a:solidFill>
          <a:srgbClr val="CC9900"/>
        </a:solidFill>
      </dgm:spPr>
      <dgm:t>
        <a:bodyPr/>
        <a:lstStyle/>
        <a:p>
          <a:r>
            <a:rPr lang="de-DE" dirty="0"/>
            <a:t>SAP</a:t>
          </a:r>
        </a:p>
      </dgm:t>
    </dgm:pt>
    <dgm:pt modelId="{622FE0EF-E26B-4245-8AF9-39144914A083}" type="parTrans" cxnId="{970B434B-EFBE-4EB2-AC7A-44A59E9409F3}">
      <dgm:prSet/>
      <dgm:spPr/>
      <dgm:t>
        <a:bodyPr/>
        <a:lstStyle/>
        <a:p>
          <a:endParaRPr lang="de-DE"/>
        </a:p>
      </dgm:t>
    </dgm:pt>
    <dgm:pt modelId="{0882B6B7-00AA-4933-85F7-1F77CFF1C3D3}" type="sibTrans" cxnId="{970B434B-EFBE-4EB2-AC7A-44A59E9409F3}">
      <dgm:prSet/>
      <dgm:spPr/>
      <dgm:t>
        <a:bodyPr/>
        <a:lstStyle/>
        <a:p>
          <a:endParaRPr lang="de-DE"/>
        </a:p>
      </dgm:t>
    </dgm:pt>
    <dgm:pt modelId="{A2F5275A-74D0-4FE8-AE2B-E5B8AA9C0456}">
      <dgm:prSet phldrT="[Text]"/>
      <dgm:spPr>
        <a:solidFill>
          <a:srgbClr val="CC9900"/>
        </a:solidFill>
      </dgm:spPr>
      <dgm:t>
        <a:bodyPr/>
        <a:lstStyle/>
        <a:p>
          <a:r>
            <a:rPr lang="de-DE" dirty="0"/>
            <a:t>Analyse</a:t>
          </a:r>
        </a:p>
      </dgm:t>
    </dgm:pt>
    <dgm:pt modelId="{502AF692-780F-4F42-8573-628CF6076609}" type="parTrans" cxnId="{8C27317C-CBE7-4C3B-9488-7050C0CE4E4C}">
      <dgm:prSet/>
      <dgm:spPr/>
      <dgm:t>
        <a:bodyPr/>
        <a:lstStyle/>
        <a:p>
          <a:endParaRPr lang="de-DE"/>
        </a:p>
      </dgm:t>
    </dgm:pt>
    <dgm:pt modelId="{3C7EB158-B6E6-4E09-879E-E5A4F6624032}" type="sibTrans" cxnId="{8C27317C-CBE7-4C3B-9488-7050C0CE4E4C}">
      <dgm:prSet/>
      <dgm:spPr/>
      <dgm:t>
        <a:bodyPr/>
        <a:lstStyle/>
        <a:p>
          <a:endParaRPr lang="de-DE"/>
        </a:p>
      </dgm:t>
    </dgm:pt>
    <dgm:pt modelId="{870388D2-7B51-49AF-A4B7-AD6F5403A9E4}">
      <dgm:prSet phldrT="[Text]"/>
      <dgm:spPr>
        <a:solidFill>
          <a:srgbClr val="CC9900"/>
        </a:solidFill>
      </dgm:spPr>
      <dgm:t>
        <a:bodyPr/>
        <a:lstStyle/>
        <a:p>
          <a:r>
            <a:rPr lang="de-DE" dirty="0"/>
            <a:t>Qualität</a:t>
          </a:r>
        </a:p>
      </dgm:t>
    </dgm:pt>
    <dgm:pt modelId="{4BFDD3B9-2787-4A51-9DA5-0A49E6C3AD01}" type="parTrans" cxnId="{1D06EA38-055A-4CA7-A8AF-6232C23C52AE}">
      <dgm:prSet/>
      <dgm:spPr/>
      <dgm:t>
        <a:bodyPr/>
        <a:lstStyle/>
        <a:p>
          <a:endParaRPr lang="de-DE"/>
        </a:p>
      </dgm:t>
    </dgm:pt>
    <dgm:pt modelId="{3AEF1E82-E9D7-466F-A945-1BE1A20C8C26}" type="sibTrans" cxnId="{1D06EA38-055A-4CA7-A8AF-6232C23C52AE}">
      <dgm:prSet/>
      <dgm:spPr/>
      <dgm:t>
        <a:bodyPr/>
        <a:lstStyle/>
        <a:p>
          <a:endParaRPr lang="de-DE"/>
        </a:p>
      </dgm:t>
    </dgm:pt>
    <dgm:pt modelId="{26E2F8AF-EFBA-4718-9C30-CF69D7476BD2}">
      <dgm:prSet phldrT="[Text]"/>
      <dgm:spPr>
        <a:solidFill>
          <a:srgbClr val="CC9900"/>
        </a:solidFill>
      </dgm:spPr>
      <dgm:t>
        <a:bodyPr/>
        <a:lstStyle/>
        <a:p>
          <a:r>
            <a:rPr lang="de-DE" dirty="0"/>
            <a:t>Planung</a:t>
          </a:r>
        </a:p>
      </dgm:t>
    </dgm:pt>
    <dgm:pt modelId="{A5BA66FD-4559-4F2A-B3EA-3042482A2C72}" type="parTrans" cxnId="{BF1FCB69-350C-4A2F-899C-0EFF1103ADCC}">
      <dgm:prSet/>
      <dgm:spPr/>
      <dgm:t>
        <a:bodyPr/>
        <a:lstStyle/>
        <a:p>
          <a:endParaRPr lang="de-DE"/>
        </a:p>
      </dgm:t>
    </dgm:pt>
    <dgm:pt modelId="{4C00CBB0-B333-4BEB-A919-02C031E39B94}" type="sibTrans" cxnId="{BF1FCB69-350C-4A2F-899C-0EFF1103ADCC}">
      <dgm:prSet/>
      <dgm:spPr/>
      <dgm:t>
        <a:bodyPr/>
        <a:lstStyle/>
        <a:p>
          <a:endParaRPr lang="de-DE"/>
        </a:p>
      </dgm:t>
    </dgm:pt>
    <dgm:pt modelId="{AE83AA2F-9E4D-4AD0-9B2B-F4469650AD4B}">
      <dgm:prSet phldrT="[Text]"/>
      <dgm:spPr>
        <a:solidFill>
          <a:srgbClr val="CC9900"/>
        </a:solidFill>
      </dgm:spPr>
      <dgm:t>
        <a:bodyPr/>
        <a:lstStyle/>
        <a:p>
          <a:r>
            <a:rPr lang="de-DE" dirty="0"/>
            <a:t>Imp.</a:t>
          </a:r>
        </a:p>
      </dgm:t>
    </dgm:pt>
    <dgm:pt modelId="{96DF8287-0341-48E6-921E-49907A69E0DA}" type="parTrans" cxnId="{4F3D279F-09F1-492C-8C10-C7C6BBAAD66A}">
      <dgm:prSet/>
      <dgm:spPr/>
      <dgm:t>
        <a:bodyPr/>
        <a:lstStyle/>
        <a:p>
          <a:endParaRPr lang="de-DE"/>
        </a:p>
      </dgm:t>
    </dgm:pt>
    <dgm:pt modelId="{FEAB9F3A-289F-4487-9C9A-7C8A9B0B68E2}" type="sibTrans" cxnId="{4F3D279F-09F1-492C-8C10-C7C6BBAAD66A}">
      <dgm:prSet/>
      <dgm:spPr/>
      <dgm:t>
        <a:bodyPr/>
        <a:lstStyle/>
        <a:p>
          <a:endParaRPr lang="de-DE"/>
        </a:p>
      </dgm:t>
    </dgm:pt>
    <dgm:pt modelId="{8C591706-4B2C-48A6-847C-9A304465598B}">
      <dgm:prSet phldrT="[Text]"/>
      <dgm:spPr>
        <a:solidFill>
          <a:srgbClr val="00B050"/>
        </a:solidFill>
      </dgm:spPr>
      <dgm:t>
        <a:bodyPr/>
        <a:lstStyle/>
        <a:p>
          <a:r>
            <a:rPr lang="de-DE" dirty="0"/>
            <a:t>Fazit</a:t>
          </a:r>
        </a:p>
      </dgm:t>
    </dgm:pt>
    <dgm:pt modelId="{C5E4E199-D25C-4FCC-99B4-5C0CEAE1BFE9}" type="parTrans" cxnId="{A24B70D5-9638-4B29-8E29-D968C49691FD}">
      <dgm:prSet/>
      <dgm:spPr/>
      <dgm:t>
        <a:bodyPr/>
        <a:lstStyle/>
        <a:p>
          <a:endParaRPr lang="de-DE"/>
        </a:p>
      </dgm:t>
    </dgm:pt>
    <dgm:pt modelId="{3FC4BF58-8497-400B-BD17-C3B163192597}" type="sibTrans" cxnId="{A24B70D5-9638-4B29-8E29-D968C49691FD}">
      <dgm:prSet/>
      <dgm:spPr/>
      <dgm:t>
        <a:bodyPr/>
        <a:lstStyle/>
        <a:p>
          <a:endParaRPr lang="de-DE"/>
        </a:p>
      </dgm:t>
    </dgm:pt>
    <dgm:pt modelId="{D885A02E-FFCD-4372-9A00-6AB304DBD8D0}">
      <dgm:prSet phldrT="[Text]"/>
      <dgm:spPr/>
      <dgm:t>
        <a:bodyPr/>
        <a:lstStyle/>
        <a:p>
          <a:r>
            <a:rPr lang="de-DE" dirty="0"/>
            <a:t>Quelle</a:t>
          </a:r>
        </a:p>
      </dgm:t>
    </dgm:pt>
    <dgm:pt modelId="{A74DA4DB-B160-4161-B073-A7C32D790B50}" type="parTrans" cxnId="{272996F3-9EFA-4B9C-B4B0-0DCE3FC8B879}">
      <dgm:prSet/>
      <dgm:spPr/>
      <dgm:t>
        <a:bodyPr/>
        <a:lstStyle/>
        <a:p>
          <a:endParaRPr lang="de-DE"/>
        </a:p>
      </dgm:t>
    </dgm:pt>
    <dgm:pt modelId="{4D1F010B-AB10-40C0-9EAA-8386BD69A32B}" type="sibTrans" cxnId="{272996F3-9EFA-4B9C-B4B0-0DCE3FC8B879}">
      <dgm:prSet/>
      <dgm:spPr/>
      <dgm:t>
        <a:bodyPr/>
        <a:lstStyle/>
        <a:p>
          <a:endParaRPr lang="de-DE"/>
        </a:p>
      </dgm:t>
    </dgm:pt>
    <dgm:pt modelId="{C72D91C6-1144-4A4A-B399-998292E89804}" type="pres">
      <dgm:prSet presAssocID="{35729975-1728-4DE7-9860-1C66B1D130E0}" presName="Name0" presStyleCnt="0">
        <dgm:presLayoutVars>
          <dgm:dir/>
          <dgm:resizeHandles val="exact"/>
        </dgm:presLayoutVars>
      </dgm:prSet>
      <dgm:spPr/>
    </dgm:pt>
    <dgm:pt modelId="{93FF73D4-1A2E-406A-A745-D7C6B06AED94}" type="pres">
      <dgm:prSet presAssocID="{4A048A38-FA02-492F-820E-B19DF7D7EFAA}" presName="parTxOnly" presStyleLbl="node1" presStyleIdx="0" presStyleCnt="8">
        <dgm:presLayoutVars>
          <dgm:bulletEnabled val="1"/>
        </dgm:presLayoutVars>
      </dgm:prSet>
      <dgm:spPr/>
    </dgm:pt>
    <dgm:pt modelId="{B6FA6819-9C06-4352-BA31-D4F6CB6A57E5}" type="pres">
      <dgm:prSet presAssocID="{0A363215-9461-4933-BC5B-211BE60E59A2}" presName="parSpace" presStyleCnt="0"/>
      <dgm:spPr/>
    </dgm:pt>
    <dgm:pt modelId="{C8D4452B-FEA5-414F-96AE-C1ABF795BCE7}" type="pres">
      <dgm:prSet presAssocID="{566C3D29-8F79-423B-BBB6-FBB479C89063}" presName="parTxOnly" presStyleLbl="node1" presStyleIdx="1" presStyleCnt="8">
        <dgm:presLayoutVars>
          <dgm:bulletEnabled val="1"/>
        </dgm:presLayoutVars>
      </dgm:prSet>
      <dgm:spPr/>
    </dgm:pt>
    <dgm:pt modelId="{B3FCF1F4-028E-4534-AC7F-A17BD8E66361}" type="pres">
      <dgm:prSet presAssocID="{0882B6B7-00AA-4933-85F7-1F77CFF1C3D3}" presName="parSpace" presStyleCnt="0"/>
      <dgm:spPr/>
    </dgm:pt>
    <dgm:pt modelId="{434ECEB3-179D-4233-9F0D-E15DA548F4E7}" type="pres">
      <dgm:prSet presAssocID="{A2F5275A-74D0-4FE8-AE2B-E5B8AA9C0456}" presName="parTxOnly" presStyleLbl="node1" presStyleIdx="2" presStyleCnt="8">
        <dgm:presLayoutVars>
          <dgm:bulletEnabled val="1"/>
        </dgm:presLayoutVars>
      </dgm:prSet>
      <dgm:spPr/>
    </dgm:pt>
    <dgm:pt modelId="{623B792B-53DA-4C31-AFF1-0E57F8D8F542}" type="pres">
      <dgm:prSet presAssocID="{3C7EB158-B6E6-4E09-879E-E5A4F6624032}" presName="parSpace" presStyleCnt="0"/>
      <dgm:spPr/>
    </dgm:pt>
    <dgm:pt modelId="{0714670F-0F76-4B21-915B-77EDCE6F584D}" type="pres">
      <dgm:prSet presAssocID="{26E2F8AF-EFBA-4718-9C30-CF69D7476BD2}" presName="parTxOnly" presStyleLbl="node1" presStyleIdx="3" presStyleCnt="8">
        <dgm:presLayoutVars>
          <dgm:bulletEnabled val="1"/>
        </dgm:presLayoutVars>
      </dgm:prSet>
      <dgm:spPr/>
    </dgm:pt>
    <dgm:pt modelId="{5DD4236F-B9EC-4705-AA31-E763F40D9C4B}" type="pres">
      <dgm:prSet presAssocID="{4C00CBB0-B333-4BEB-A919-02C031E39B94}" presName="parSpace" presStyleCnt="0"/>
      <dgm:spPr/>
    </dgm:pt>
    <dgm:pt modelId="{83C7B6BF-5B79-43E6-9818-0EE03070B6C3}" type="pres">
      <dgm:prSet presAssocID="{AE83AA2F-9E4D-4AD0-9B2B-F4469650AD4B}" presName="parTxOnly" presStyleLbl="node1" presStyleIdx="4" presStyleCnt="8">
        <dgm:presLayoutVars>
          <dgm:bulletEnabled val="1"/>
        </dgm:presLayoutVars>
      </dgm:prSet>
      <dgm:spPr/>
    </dgm:pt>
    <dgm:pt modelId="{CF813599-6FE7-424B-8DAE-66203ADE8975}" type="pres">
      <dgm:prSet presAssocID="{FEAB9F3A-289F-4487-9C9A-7C8A9B0B68E2}" presName="parSpace" presStyleCnt="0"/>
      <dgm:spPr/>
    </dgm:pt>
    <dgm:pt modelId="{D969D0A6-81DB-47F5-8834-526A81E01CE5}" type="pres">
      <dgm:prSet presAssocID="{870388D2-7B51-49AF-A4B7-AD6F5403A9E4}" presName="parTxOnly" presStyleLbl="node1" presStyleIdx="5" presStyleCnt="8">
        <dgm:presLayoutVars>
          <dgm:bulletEnabled val="1"/>
        </dgm:presLayoutVars>
      </dgm:prSet>
      <dgm:spPr/>
    </dgm:pt>
    <dgm:pt modelId="{4EB2FF62-9E9C-47B1-8DDF-85ADA01D28F1}" type="pres">
      <dgm:prSet presAssocID="{3AEF1E82-E9D7-466F-A945-1BE1A20C8C26}" presName="parSpace" presStyleCnt="0"/>
      <dgm:spPr/>
    </dgm:pt>
    <dgm:pt modelId="{17614D98-FEE9-4E93-A45E-EB3759B6EAEF}" type="pres">
      <dgm:prSet presAssocID="{8C591706-4B2C-48A6-847C-9A304465598B}" presName="parTxOnly" presStyleLbl="node1" presStyleIdx="6" presStyleCnt="8">
        <dgm:presLayoutVars>
          <dgm:bulletEnabled val="1"/>
        </dgm:presLayoutVars>
      </dgm:prSet>
      <dgm:spPr/>
    </dgm:pt>
    <dgm:pt modelId="{33A71B22-AF3B-4929-A9F7-57A8550C16A0}" type="pres">
      <dgm:prSet presAssocID="{3FC4BF58-8497-400B-BD17-C3B163192597}" presName="parSpace" presStyleCnt="0"/>
      <dgm:spPr/>
    </dgm:pt>
    <dgm:pt modelId="{617F7EBA-E8A4-4FF6-B27D-7ED001BAFDA9}" type="pres">
      <dgm:prSet presAssocID="{D885A02E-FFCD-4372-9A00-6AB304DBD8D0}" presName="parTxOnly" presStyleLbl="node1" presStyleIdx="7" presStyleCnt="8">
        <dgm:presLayoutVars>
          <dgm:bulletEnabled val="1"/>
        </dgm:presLayoutVars>
      </dgm:prSet>
      <dgm:spPr/>
    </dgm:pt>
  </dgm:ptLst>
  <dgm:cxnLst>
    <dgm:cxn modelId="{633C1F0E-2981-427E-9709-FEFB5A5EA24E}" srcId="{35729975-1728-4DE7-9860-1C66B1D130E0}" destId="{4A048A38-FA02-492F-820E-B19DF7D7EFAA}" srcOrd="0" destOrd="0" parTransId="{33C9C2DB-2450-4C92-84D8-47639829BE37}" sibTransId="{0A363215-9461-4933-BC5B-211BE60E59A2}"/>
    <dgm:cxn modelId="{74CD1317-3E86-4726-B61D-C5E798936B4E}" type="presOf" srcId="{26E2F8AF-EFBA-4718-9C30-CF69D7476BD2}" destId="{0714670F-0F76-4B21-915B-77EDCE6F584D}" srcOrd="0" destOrd="0" presId="urn:microsoft.com/office/officeart/2005/8/layout/hChevron3"/>
    <dgm:cxn modelId="{0C894926-A5AC-4EA5-8760-EA8B66E8594A}" type="presOf" srcId="{566C3D29-8F79-423B-BBB6-FBB479C89063}" destId="{C8D4452B-FEA5-414F-96AE-C1ABF795BCE7}" srcOrd="0" destOrd="0" presId="urn:microsoft.com/office/officeart/2005/8/layout/hChevron3"/>
    <dgm:cxn modelId="{715CF034-5BE7-4080-8E1E-D8BDB345AE14}" type="presOf" srcId="{8C591706-4B2C-48A6-847C-9A304465598B}" destId="{17614D98-FEE9-4E93-A45E-EB3759B6EAEF}" srcOrd="0" destOrd="0" presId="urn:microsoft.com/office/officeart/2005/8/layout/hChevron3"/>
    <dgm:cxn modelId="{1D06EA38-055A-4CA7-A8AF-6232C23C52AE}" srcId="{35729975-1728-4DE7-9860-1C66B1D130E0}" destId="{870388D2-7B51-49AF-A4B7-AD6F5403A9E4}" srcOrd="5" destOrd="0" parTransId="{4BFDD3B9-2787-4A51-9DA5-0A49E6C3AD01}" sibTransId="{3AEF1E82-E9D7-466F-A945-1BE1A20C8C26}"/>
    <dgm:cxn modelId="{BF1FCB69-350C-4A2F-899C-0EFF1103ADCC}" srcId="{35729975-1728-4DE7-9860-1C66B1D130E0}" destId="{26E2F8AF-EFBA-4718-9C30-CF69D7476BD2}" srcOrd="3" destOrd="0" parTransId="{A5BA66FD-4559-4F2A-B3EA-3042482A2C72}" sibTransId="{4C00CBB0-B333-4BEB-A919-02C031E39B94}"/>
    <dgm:cxn modelId="{970B434B-EFBE-4EB2-AC7A-44A59E9409F3}" srcId="{35729975-1728-4DE7-9860-1C66B1D130E0}" destId="{566C3D29-8F79-423B-BBB6-FBB479C89063}" srcOrd="1" destOrd="0" parTransId="{622FE0EF-E26B-4245-8AF9-39144914A083}" sibTransId="{0882B6B7-00AA-4933-85F7-1F77CFF1C3D3}"/>
    <dgm:cxn modelId="{63B31655-AFEA-4A0D-93BB-7304E39A8F6A}" type="presOf" srcId="{AE83AA2F-9E4D-4AD0-9B2B-F4469650AD4B}" destId="{83C7B6BF-5B79-43E6-9818-0EE03070B6C3}" srcOrd="0" destOrd="0" presId="urn:microsoft.com/office/officeart/2005/8/layout/hChevron3"/>
    <dgm:cxn modelId="{8C27317C-CBE7-4C3B-9488-7050C0CE4E4C}" srcId="{35729975-1728-4DE7-9860-1C66B1D130E0}" destId="{A2F5275A-74D0-4FE8-AE2B-E5B8AA9C0456}" srcOrd="2" destOrd="0" parTransId="{502AF692-780F-4F42-8573-628CF6076609}" sibTransId="{3C7EB158-B6E6-4E09-879E-E5A4F6624032}"/>
    <dgm:cxn modelId="{7458DE7D-A2AF-4B46-A954-6A703ECE8D32}" type="presOf" srcId="{4A048A38-FA02-492F-820E-B19DF7D7EFAA}" destId="{93FF73D4-1A2E-406A-A745-D7C6B06AED94}" srcOrd="0" destOrd="0" presId="urn:microsoft.com/office/officeart/2005/8/layout/hChevron3"/>
    <dgm:cxn modelId="{C2909F8F-197D-424F-BD1F-F50226C3BBA8}" type="presOf" srcId="{D885A02E-FFCD-4372-9A00-6AB304DBD8D0}" destId="{617F7EBA-E8A4-4FF6-B27D-7ED001BAFDA9}" srcOrd="0" destOrd="0" presId="urn:microsoft.com/office/officeart/2005/8/layout/hChevron3"/>
    <dgm:cxn modelId="{4F3D279F-09F1-492C-8C10-C7C6BBAAD66A}" srcId="{35729975-1728-4DE7-9860-1C66B1D130E0}" destId="{AE83AA2F-9E4D-4AD0-9B2B-F4469650AD4B}" srcOrd="4" destOrd="0" parTransId="{96DF8287-0341-48E6-921E-49907A69E0DA}" sibTransId="{FEAB9F3A-289F-4487-9C9A-7C8A9B0B68E2}"/>
    <dgm:cxn modelId="{526863A6-0A23-4C09-BE7C-EF1E2FFDF3BB}" type="presOf" srcId="{35729975-1728-4DE7-9860-1C66B1D130E0}" destId="{C72D91C6-1144-4A4A-B399-998292E89804}" srcOrd="0" destOrd="0" presId="urn:microsoft.com/office/officeart/2005/8/layout/hChevron3"/>
    <dgm:cxn modelId="{33A4DCA8-CAB9-496C-BA20-9AC6086D952F}" type="presOf" srcId="{A2F5275A-74D0-4FE8-AE2B-E5B8AA9C0456}" destId="{434ECEB3-179D-4233-9F0D-E15DA548F4E7}" srcOrd="0" destOrd="0" presId="urn:microsoft.com/office/officeart/2005/8/layout/hChevron3"/>
    <dgm:cxn modelId="{A24B70D5-9638-4B29-8E29-D968C49691FD}" srcId="{35729975-1728-4DE7-9860-1C66B1D130E0}" destId="{8C591706-4B2C-48A6-847C-9A304465598B}" srcOrd="6" destOrd="0" parTransId="{C5E4E199-D25C-4FCC-99B4-5C0CEAE1BFE9}" sibTransId="{3FC4BF58-8497-400B-BD17-C3B163192597}"/>
    <dgm:cxn modelId="{F0FB48D6-E147-4549-BCAA-F3495500DFF1}" type="presOf" srcId="{870388D2-7B51-49AF-A4B7-AD6F5403A9E4}" destId="{D969D0A6-81DB-47F5-8834-526A81E01CE5}" srcOrd="0" destOrd="0" presId="urn:microsoft.com/office/officeart/2005/8/layout/hChevron3"/>
    <dgm:cxn modelId="{272996F3-9EFA-4B9C-B4B0-0DCE3FC8B879}" srcId="{35729975-1728-4DE7-9860-1C66B1D130E0}" destId="{D885A02E-FFCD-4372-9A00-6AB304DBD8D0}" srcOrd="7" destOrd="0" parTransId="{A74DA4DB-B160-4161-B073-A7C32D790B50}" sibTransId="{4D1F010B-AB10-40C0-9EAA-8386BD69A32B}"/>
    <dgm:cxn modelId="{67A907DD-8BAE-4356-8F90-B49D69A5C43E}" type="presParOf" srcId="{C72D91C6-1144-4A4A-B399-998292E89804}" destId="{93FF73D4-1A2E-406A-A745-D7C6B06AED94}" srcOrd="0" destOrd="0" presId="urn:microsoft.com/office/officeart/2005/8/layout/hChevron3"/>
    <dgm:cxn modelId="{C5A834DC-9FA8-4AB6-83EF-3292B551C8F8}" type="presParOf" srcId="{C72D91C6-1144-4A4A-B399-998292E89804}" destId="{B6FA6819-9C06-4352-BA31-D4F6CB6A57E5}" srcOrd="1" destOrd="0" presId="urn:microsoft.com/office/officeart/2005/8/layout/hChevron3"/>
    <dgm:cxn modelId="{8DFAC988-9ECF-4F46-9FCF-624FF227060B}" type="presParOf" srcId="{C72D91C6-1144-4A4A-B399-998292E89804}" destId="{C8D4452B-FEA5-414F-96AE-C1ABF795BCE7}" srcOrd="2" destOrd="0" presId="urn:microsoft.com/office/officeart/2005/8/layout/hChevron3"/>
    <dgm:cxn modelId="{186511B8-9AE7-4690-B741-C61433034772}" type="presParOf" srcId="{C72D91C6-1144-4A4A-B399-998292E89804}" destId="{B3FCF1F4-028E-4534-AC7F-A17BD8E66361}" srcOrd="3" destOrd="0" presId="urn:microsoft.com/office/officeart/2005/8/layout/hChevron3"/>
    <dgm:cxn modelId="{8264BB66-88E9-42E8-92DB-01FA0E117155}" type="presParOf" srcId="{C72D91C6-1144-4A4A-B399-998292E89804}" destId="{434ECEB3-179D-4233-9F0D-E15DA548F4E7}" srcOrd="4" destOrd="0" presId="urn:microsoft.com/office/officeart/2005/8/layout/hChevron3"/>
    <dgm:cxn modelId="{160F67B9-7778-4112-824D-C76F66F3B6EE}" type="presParOf" srcId="{C72D91C6-1144-4A4A-B399-998292E89804}" destId="{623B792B-53DA-4C31-AFF1-0E57F8D8F542}" srcOrd="5" destOrd="0" presId="urn:microsoft.com/office/officeart/2005/8/layout/hChevron3"/>
    <dgm:cxn modelId="{5B65BB1F-B4C1-4FBE-A42C-5BC2B6EEE025}" type="presParOf" srcId="{C72D91C6-1144-4A4A-B399-998292E89804}" destId="{0714670F-0F76-4B21-915B-77EDCE6F584D}" srcOrd="6" destOrd="0" presId="urn:microsoft.com/office/officeart/2005/8/layout/hChevron3"/>
    <dgm:cxn modelId="{D3A07A1A-C7C9-43DC-871A-BE1562E2DE49}" type="presParOf" srcId="{C72D91C6-1144-4A4A-B399-998292E89804}" destId="{5DD4236F-B9EC-4705-AA31-E763F40D9C4B}" srcOrd="7" destOrd="0" presId="urn:microsoft.com/office/officeart/2005/8/layout/hChevron3"/>
    <dgm:cxn modelId="{FAAF5FB6-6A0E-42A5-B086-74B02E4AFB8D}" type="presParOf" srcId="{C72D91C6-1144-4A4A-B399-998292E89804}" destId="{83C7B6BF-5B79-43E6-9818-0EE03070B6C3}" srcOrd="8" destOrd="0" presId="urn:microsoft.com/office/officeart/2005/8/layout/hChevron3"/>
    <dgm:cxn modelId="{96547A78-183C-4494-9573-D6892F9F4D49}" type="presParOf" srcId="{C72D91C6-1144-4A4A-B399-998292E89804}" destId="{CF813599-6FE7-424B-8DAE-66203ADE8975}" srcOrd="9" destOrd="0" presId="urn:microsoft.com/office/officeart/2005/8/layout/hChevron3"/>
    <dgm:cxn modelId="{14E5741C-1AE8-4973-AA4F-C8F8044A01B9}" type="presParOf" srcId="{C72D91C6-1144-4A4A-B399-998292E89804}" destId="{D969D0A6-81DB-47F5-8834-526A81E01CE5}" srcOrd="10" destOrd="0" presId="urn:microsoft.com/office/officeart/2005/8/layout/hChevron3"/>
    <dgm:cxn modelId="{D053329E-AB29-4577-AEB0-9AEE078F1325}" type="presParOf" srcId="{C72D91C6-1144-4A4A-B399-998292E89804}" destId="{4EB2FF62-9E9C-47B1-8DDF-85ADA01D28F1}" srcOrd="11" destOrd="0" presId="urn:microsoft.com/office/officeart/2005/8/layout/hChevron3"/>
    <dgm:cxn modelId="{15C92909-176A-44AD-AA07-357EB8163C6F}" type="presParOf" srcId="{C72D91C6-1144-4A4A-B399-998292E89804}" destId="{17614D98-FEE9-4E93-A45E-EB3759B6EAEF}" srcOrd="12" destOrd="0" presId="urn:microsoft.com/office/officeart/2005/8/layout/hChevron3"/>
    <dgm:cxn modelId="{7107210C-45EE-4078-A770-E64C01ACE4F7}" type="presParOf" srcId="{C72D91C6-1144-4A4A-B399-998292E89804}" destId="{33A71B22-AF3B-4929-A9F7-57A8550C16A0}" srcOrd="13" destOrd="0" presId="urn:microsoft.com/office/officeart/2005/8/layout/hChevron3"/>
    <dgm:cxn modelId="{6961BA9E-8F58-4B22-BEE9-D465A21663E4}" type="presParOf" srcId="{C72D91C6-1144-4A4A-B399-998292E89804}" destId="{617F7EBA-E8A4-4FF6-B27D-7ED001BAFDA9}" srcOrd="14" destOrd="0" presId="urn:microsoft.com/office/officeart/2005/8/layout/hChevron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15DBD0-1E93-4154-8168-3B618565FDFA}" type="doc">
      <dgm:prSet loTypeId="urn:microsoft.com/office/officeart/2005/8/layout/radial6" loCatId="cycle" qsTypeId="urn:microsoft.com/office/officeart/2005/8/quickstyle/3d2" qsCatId="3D" csTypeId="urn:microsoft.com/office/officeart/2005/8/colors/colorful2" csCatId="colorful" phldr="1"/>
      <dgm:spPr/>
      <dgm:t>
        <a:bodyPr/>
        <a:lstStyle/>
        <a:p>
          <a:endParaRPr lang="de-DE"/>
        </a:p>
      </dgm:t>
    </dgm:pt>
    <dgm:pt modelId="{E03CE7D2-FE48-4FB4-B35D-22C61316F892}">
      <dgm:prSet phldrT="[Text]" custT="1"/>
      <dgm:spPr>
        <a:gradFill rotWithShape="0">
          <a:gsLst>
            <a:gs pos="100000">
              <a:srgbClr val="00B050"/>
            </a:gs>
            <a:gs pos="100000">
              <a:schemeClr val="accent2">
                <a:hueOff val="0"/>
                <a:satOff val="0"/>
                <a:lumOff val="0"/>
                <a:alphaOff val="0"/>
                <a:shade val="93000"/>
                <a:satMod val="130000"/>
              </a:schemeClr>
            </a:gs>
            <a:gs pos="100000">
              <a:schemeClr val="accent2">
                <a:hueOff val="0"/>
                <a:satOff val="0"/>
                <a:lumOff val="0"/>
                <a:alphaOff val="0"/>
                <a:shade val="94000"/>
                <a:satMod val="135000"/>
              </a:schemeClr>
            </a:gs>
          </a:gsLst>
        </a:gradFill>
      </dgm:spPr>
      <dgm:t>
        <a:bodyPr/>
        <a:lstStyle/>
        <a:p>
          <a:r>
            <a:rPr lang="de-DE" sz="1400" dirty="0"/>
            <a:t>FI</a:t>
          </a:r>
        </a:p>
        <a:p>
          <a:r>
            <a:rPr lang="de-DE" sz="1400" dirty="0"/>
            <a:t>Rechnungswesen</a:t>
          </a:r>
          <a:endParaRPr lang="de-DE" sz="900" dirty="0"/>
        </a:p>
      </dgm:t>
    </dgm:pt>
    <dgm:pt modelId="{F2547D5B-1D24-41AC-A015-69A3047F72E4}" type="parTrans" cxnId="{CF225F73-79E8-4E30-86F5-F7829E91E499}">
      <dgm:prSet/>
      <dgm:spPr/>
      <dgm:t>
        <a:bodyPr/>
        <a:lstStyle/>
        <a:p>
          <a:endParaRPr lang="de-DE"/>
        </a:p>
      </dgm:t>
    </dgm:pt>
    <dgm:pt modelId="{1AB2F899-F8F9-44DF-991C-0C8D7B78E58B}" type="sibTrans" cxnId="{CF225F73-79E8-4E30-86F5-F7829E91E499}">
      <dgm:prSet/>
      <dgm:spPr/>
      <dgm:t>
        <a:bodyPr/>
        <a:lstStyle/>
        <a:p>
          <a:endParaRPr lang="de-DE"/>
        </a:p>
      </dgm:t>
    </dgm:pt>
    <dgm:pt modelId="{621F8032-12C7-4F74-BDEC-D584794DB732}">
      <dgm:prSet phldrT="[Text]" custT="1"/>
      <dgm:spPr>
        <a:gradFill rotWithShape="0">
          <a:gsLst>
            <a:gs pos="100000">
              <a:srgbClr val="7030A0"/>
            </a:gs>
            <a:gs pos="100000">
              <a:schemeClr val="accent2">
                <a:hueOff val="-2520030"/>
                <a:satOff val="-20000"/>
                <a:lumOff val="16000"/>
                <a:alphaOff val="0"/>
                <a:shade val="51000"/>
                <a:satMod val="130000"/>
              </a:schemeClr>
            </a:gs>
            <a:gs pos="100000">
              <a:schemeClr val="accent2">
                <a:hueOff val="-2520030"/>
                <a:satOff val="-20000"/>
                <a:lumOff val="16000"/>
                <a:alphaOff val="0"/>
                <a:shade val="93000"/>
                <a:satMod val="130000"/>
              </a:schemeClr>
            </a:gs>
            <a:gs pos="100000">
              <a:schemeClr val="accent2">
                <a:hueOff val="-2520030"/>
                <a:satOff val="-20000"/>
                <a:lumOff val="16000"/>
                <a:alphaOff val="0"/>
                <a:shade val="94000"/>
                <a:satMod val="135000"/>
              </a:schemeClr>
            </a:gs>
          </a:gsLst>
        </a:gradFill>
      </dgm:spPr>
      <dgm:t>
        <a:bodyPr/>
        <a:lstStyle/>
        <a:p>
          <a:r>
            <a:rPr lang="de-DE" sz="1400" dirty="0"/>
            <a:t>MM </a:t>
          </a:r>
        </a:p>
        <a:p>
          <a:r>
            <a:rPr lang="de-DE" sz="1400" dirty="0"/>
            <a:t>Materialwirtschaft</a:t>
          </a:r>
        </a:p>
      </dgm:t>
    </dgm:pt>
    <dgm:pt modelId="{DEE9AF1C-807A-41EA-80C4-3FC700B6DB94}" type="parTrans" cxnId="{66BEEDC5-3E56-486B-958D-91192A2D02B4}">
      <dgm:prSet/>
      <dgm:spPr/>
      <dgm:t>
        <a:bodyPr/>
        <a:lstStyle/>
        <a:p>
          <a:endParaRPr lang="de-DE"/>
        </a:p>
      </dgm:t>
    </dgm:pt>
    <dgm:pt modelId="{3C4774AA-693E-4577-95CD-D7041A5F8DBC}" type="sibTrans" cxnId="{66BEEDC5-3E56-486B-958D-91192A2D02B4}">
      <dgm:prSet/>
      <dgm:spPr/>
      <dgm:t>
        <a:bodyPr/>
        <a:lstStyle/>
        <a:p>
          <a:endParaRPr lang="de-DE"/>
        </a:p>
      </dgm:t>
    </dgm:pt>
    <dgm:pt modelId="{5EC4F63A-826B-452A-9323-AE0BF5E11AC1}">
      <dgm:prSet phldrT="[Text]" custT="1"/>
      <dgm:spPr>
        <a:gradFill rotWithShape="0">
          <a:gsLst>
            <a:gs pos="100000">
              <a:srgbClr val="FFCC99"/>
            </a:gs>
            <a:gs pos="100000">
              <a:schemeClr val="accent2">
                <a:hueOff val="-10080120"/>
                <a:satOff val="-80000"/>
                <a:lumOff val="64000"/>
                <a:alphaOff val="0"/>
                <a:shade val="93000"/>
                <a:satMod val="130000"/>
              </a:schemeClr>
            </a:gs>
            <a:gs pos="100000">
              <a:schemeClr val="accent2">
                <a:hueOff val="-10080120"/>
                <a:satOff val="-80000"/>
                <a:lumOff val="64000"/>
                <a:alphaOff val="0"/>
                <a:shade val="94000"/>
                <a:satMod val="135000"/>
              </a:schemeClr>
            </a:gs>
          </a:gsLst>
        </a:gradFill>
      </dgm:spPr>
      <dgm:t>
        <a:bodyPr/>
        <a:lstStyle/>
        <a:p>
          <a:r>
            <a:rPr lang="de-DE" sz="1400" dirty="0">
              <a:solidFill>
                <a:schemeClr val="tx1"/>
              </a:solidFill>
            </a:rPr>
            <a:t>SAP NetWeaver</a:t>
          </a:r>
        </a:p>
      </dgm:t>
    </dgm:pt>
    <dgm:pt modelId="{F59D1F3E-8CFC-44EC-9FD4-4A23DCDD3910}" type="parTrans" cxnId="{C565347D-7CD4-4000-B182-DCE83DC3DFA3}">
      <dgm:prSet/>
      <dgm:spPr/>
      <dgm:t>
        <a:bodyPr/>
        <a:lstStyle/>
        <a:p>
          <a:endParaRPr lang="de-DE"/>
        </a:p>
      </dgm:t>
    </dgm:pt>
    <dgm:pt modelId="{3DEBBFE0-5060-4E6D-843B-68BE92E12E1E}" type="sibTrans" cxnId="{C565347D-7CD4-4000-B182-DCE83DC3DFA3}">
      <dgm:prSet/>
      <dgm:spPr/>
      <dgm:t>
        <a:bodyPr/>
        <a:lstStyle/>
        <a:p>
          <a:endParaRPr lang="de-DE"/>
        </a:p>
      </dgm:t>
    </dgm:pt>
    <dgm:pt modelId="{D97CD201-FBD1-453E-85CC-1DEAAE6DCC06}">
      <dgm:prSet phldrT="[Text]" custT="1"/>
      <dgm:spPr>
        <a:gradFill rotWithShape="0">
          <a:gsLst>
            <a:gs pos="100000">
              <a:srgbClr val="00B0F0"/>
            </a:gs>
            <a:gs pos="100000">
              <a:schemeClr val="accent2">
                <a:hueOff val="-12600149"/>
                <a:satOff val="-100000"/>
                <a:lumOff val="80000"/>
                <a:alphaOff val="0"/>
                <a:shade val="93000"/>
                <a:satMod val="130000"/>
              </a:schemeClr>
            </a:gs>
            <a:gs pos="100000">
              <a:schemeClr val="accent2">
                <a:hueOff val="-12600149"/>
                <a:satOff val="-100000"/>
                <a:lumOff val="80000"/>
                <a:alphaOff val="0"/>
                <a:shade val="94000"/>
                <a:satMod val="135000"/>
              </a:schemeClr>
            </a:gs>
          </a:gsLst>
        </a:gradFill>
      </dgm:spPr>
      <dgm:t>
        <a:bodyPr/>
        <a:lstStyle/>
        <a:p>
          <a:r>
            <a:rPr lang="de-DE" sz="1400" dirty="0"/>
            <a:t>HCM Personal-wirtschaft</a:t>
          </a:r>
        </a:p>
      </dgm:t>
    </dgm:pt>
    <dgm:pt modelId="{48281C05-29BA-4C3D-8778-96CC15B02C53}" type="parTrans" cxnId="{8C52F1EE-35B1-47CD-B950-C0B1F55F3C67}">
      <dgm:prSet/>
      <dgm:spPr/>
      <dgm:t>
        <a:bodyPr/>
        <a:lstStyle/>
        <a:p>
          <a:endParaRPr lang="de-DE"/>
        </a:p>
      </dgm:t>
    </dgm:pt>
    <dgm:pt modelId="{C88AA1A5-089B-4F41-9FCF-B1E835D85789}" type="sibTrans" cxnId="{8C52F1EE-35B1-47CD-B950-C0B1F55F3C67}">
      <dgm:prSet/>
      <dgm:spPr/>
      <dgm:t>
        <a:bodyPr/>
        <a:lstStyle/>
        <a:p>
          <a:endParaRPr lang="de-DE"/>
        </a:p>
      </dgm:t>
    </dgm:pt>
    <dgm:pt modelId="{CEB9EB44-8151-4447-AD1E-E7DB539AAF97}">
      <dgm:prSet phldrT="[Text]" custT="1"/>
      <dgm:spPr/>
      <dgm:t>
        <a:bodyPr/>
        <a:lstStyle/>
        <a:p>
          <a:r>
            <a:rPr lang="de-DE" sz="1400" dirty="0">
              <a:solidFill>
                <a:schemeClr val="tx1"/>
              </a:solidFill>
            </a:rPr>
            <a:t>SAP ABAP</a:t>
          </a:r>
        </a:p>
      </dgm:t>
    </dgm:pt>
    <dgm:pt modelId="{05AE95E4-5B64-4FB2-BA93-CA9FD5F8C492}" type="parTrans" cxnId="{BD905AD7-E3F3-4D1D-A6A0-955C4B65EF3C}">
      <dgm:prSet/>
      <dgm:spPr/>
      <dgm:t>
        <a:bodyPr/>
        <a:lstStyle/>
        <a:p>
          <a:endParaRPr lang="de-DE"/>
        </a:p>
      </dgm:t>
    </dgm:pt>
    <dgm:pt modelId="{E8F8B525-79FF-418D-BAE5-48F2D369B908}" type="sibTrans" cxnId="{BD905AD7-E3F3-4D1D-A6A0-955C4B65EF3C}">
      <dgm:prSet/>
      <dgm:spPr/>
      <dgm:t>
        <a:bodyPr/>
        <a:lstStyle/>
        <a:p>
          <a:endParaRPr lang="de-DE"/>
        </a:p>
      </dgm:t>
    </dgm:pt>
    <dgm:pt modelId="{3DC5DADA-0558-4C8A-8D2D-E20A937378CB}">
      <dgm:prSet phldrT="[Text]" custT="1"/>
      <dgm:spPr>
        <a:gradFill rotWithShape="0">
          <a:gsLst>
            <a:gs pos="100000">
              <a:srgbClr val="6666FF"/>
            </a:gs>
            <a:gs pos="100000">
              <a:schemeClr val="accent2">
                <a:hueOff val="-5040060"/>
                <a:satOff val="-40000"/>
                <a:lumOff val="32000"/>
                <a:alphaOff val="0"/>
                <a:shade val="93000"/>
                <a:satMod val="130000"/>
              </a:schemeClr>
            </a:gs>
            <a:gs pos="100000">
              <a:schemeClr val="accent2">
                <a:hueOff val="-5040060"/>
                <a:satOff val="-40000"/>
                <a:lumOff val="32000"/>
                <a:alphaOff val="0"/>
                <a:shade val="94000"/>
                <a:satMod val="135000"/>
              </a:schemeClr>
            </a:gs>
          </a:gsLst>
        </a:gradFill>
      </dgm:spPr>
      <dgm:t>
        <a:bodyPr/>
        <a:lstStyle/>
        <a:p>
          <a:r>
            <a:rPr lang="de-DE" sz="1400" dirty="0"/>
            <a:t>SAP HANA</a:t>
          </a:r>
        </a:p>
      </dgm:t>
    </dgm:pt>
    <dgm:pt modelId="{92CD081B-31AC-4B17-8819-2B94A48BBFE5}" type="parTrans" cxnId="{6DF113C4-EF47-4F69-A0F2-B18BE600FF2F}">
      <dgm:prSet/>
      <dgm:spPr/>
      <dgm:t>
        <a:bodyPr/>
        <a:lstStyle/>
        <a:p>
          <a:endParaRPr lang="de-DE"/>
        </a:p>
      </dgm:t>
    </dgm:pt>
    <dgm:pt modelId="{2DBCF74B-FB02-450C-B1CC-E029BE1785FE}" type="sibTrans" cxnId="{6DF113C4-EF47-4F69-A0F2-B18BE600FF2F}">
      <dgm:prSet/>
      <dgm:spPr/>
      <dgm:t>
        <a:bodyPr/>
        <a:lstStyle/>
        <a:p>
          <a:endParaRPr lang="de-DE"/>
        </a:p>
      </dgm:t>
    </dgm:pt>
    <dgm:pt modelId="{8C496D5C-F09E-4875-BC72-FC05D3F3D170}">
      <dgm:prSet phldrT="[Text]" phldr="1"/>
      <dgm:spPr/>
      <dgm:t>
        <a:bodyPr/>
        <a:lstStyle/>
        <a:p>
          <a:endParaRPr lang="de-DE" dirty="0"/>
        </a:p>
      </dgm:t>
    </dgm:pt>
    <dgm:pt modelId="{AAE49BA3-E85C-4827-82A2-7563C8F234D2}" type="sibTrans" cxnId="{40521479-56D7-4805-AF92-C5E7D37775F8}">
      <dgm:prSet/>
      <dgm:spPr/>
      <dgm:t>
        <a:bodyPr/>
        <a:lstStyle/>
        <a:p>
          <a:endParaRPr lang="de-DE"/>
        </a:p>
      </dgm:t>
    </dgm:pt>
    <dgm:pt modelId="{21043F82-6C76-42FD-B090-0B5037240DC9}" type="parTrans" cxnId="{40521479-56D7-4805-AF92-C5E7D37775F8}">
      <dgm:prSet/>
      <dgm:spPr/>
      <dgm:t>
        <a:bodyPr/>
        <a:lstStyle/>
        <a:p>
          <a:endParaRPr lang="de-DE"/>
        </a:p>
      </dgm:t>
    </dgm:pt>
    <dgm:pt modelId="{3503ABBB-E1AA-4CAA-8653-A54F554F3C21}" type="pres">
      <dgm:prSet presAssocID="{3415DBD0-1E93-4154-8168-3B618565FDFA}" presName="Name0" presStyleCnt="0">
        <dgm:presLayoutVars>
          <dgm:chMax val="1"/>
          <dgm:dir/>
          <dgm:animLvl val="ctr"/>
          <dgm:resizeHandles val="exact"/>
        </dgm:presLayoutVars>
      </dgm:prSet>
      <dgm:spPr/>
    </dgm:pt>
    <dgm:pt modelId="{9BE78C93-920A-4881-9FB7-D989D9FE3A0E}" type="pres">
      <dgm:prSet presAssocID="{8C496D5C-F09E-4875-BC72-FC05D3F3D170}" presName="centerShape" presStyleLbl="node0" presStyleIdx="0" presStyleCnt="1"/>
      <dgm:spPr/>
    </dgm:pt>
    <dgm:pt modelId="{3797DE31-C93C-483C-8D54-E15C28E5C26E}" type="pres">
      <dgm:prSet presAssocID="{E03CE7D2-FE48-4FB4-B35D-22C61316F892}" presName="node" presStyleLbl="node1" presStyleIdx="0" presStyleCnt="6">
        <dgm:presLayoutVars>
          <dgm:bulletEnabled val="1"/>
        </dgm:presLayoutVars>
      </dgm:prSet>
      <dgm:spPr/>
    </dgm:pt>
    <dgm:pt modelId="{20B4FF59-497B-4670-8E79-E4122DCAD253}" type="pres">
      <dgm:prSet presAssocID="{E03CE7D2-FE48-4FB4-B35D-22C61316F892}" presName="dummy" presStyleCnt="0"/>
      <dgm:spPr/>
    </dgm:pt>
    <dgm:pt modelId="{720BB5BA-9B02-4C33-901F-9C602A96A0F5}" type="pres">
      <dgm:prSet presAssocID="{1AB2F899-F8F9-44DF-991C-0C8D7B78E58B}" presName="sibTrans" presStyleLbl="sibTrans2D1" presStyleIdx="0" presStyleCnt="6"/>
      <dgm:spPr/>
    </dgm:pt>
    <dgm:pt modelId="{C2CF343B-E463-4FB6-B731-3CEBEC0C2765}" type="pres">
      <dgm:prSet presAssocID="{621F8032-12C7-4F74-BDEC-D584794DB732}" presName="node" presStyleLbl="node1" presStyleIdx="1" presStyleCnt="6">
        <dgm:presLayoutVars>
          <dgm:bulletEnabled val="1"/>
        </dgm:presLayoutVars>
      </dgm:prSet>
      <dgm:spPr/>
    </dgm:pt>
    <dgm:pt modelId="{BB08148E-7B41-4BA4-9897-F3EFB1193654}" type="pres">
      <dgm:prSet presAssocID="{621F8032-12C7-4F74-BDEC-D584794DB732}" presName="dummy" presStyleCnt="0"/>
      <dgm:spPr/>
    </dgm:pt>
    <dgm:pt modelId="{65BF8912-E35C-436E-9F92-14C9BF003B94}" type="pres">
      <dgm:prSet presAssocID="{3C4774AA-693E-4577-95CD-D7041A5F8DBC}" presName="sibTrans" presStyleLbl="sibTrans2D1" presStyleIdx="1" presStyleCnt="6"/>
      <dgm:spPr/>
    </dgm:pt>
    <dgm:pt modelId="{89B272C0-9D65-4F7E-A928-CA9E5975CD86}" type="pres">
      <dgm:prSet presAssocID="{3DC5DADA-0558-4C8A-8D2D-E20A937378CB}" presName="node" presStyleLbl="node1" presStyleIdx="2" presStyleCnt="6">
        <dgm:presLayoutVars>
          <dgm:bulletEnabled val="1"/>
        </dgm:presLayoutVars>
      </dgm:prSet>
      <dgm:spPr/>
    </dgm:pt>
    <dgm:pt modelId="{41E9E66C-CC94-4228-8BDC-2A7FBAE1A128}" type="pres">
      <dgm:prSet presAssocID="{3DC5DADA-0558-4C8A-8D2D-E20A937378CB}" presName="dummy" presStyleCnt="0"/>
      <dgm:spPr/>
    </dgm:pt>
    <dgm:pt modelId="{E761D27E-870B-416D-A71C-6BD436C604D5}" type="pres">
      <dgm:prSet presAssocID="{2DBCF74B-FB02-450C-B1CC-E029BE1785FE}" presName="sibTrans" presStyleLbl="sibTrans2D1" presStyleIdx="2" presStyleCnt="6"/>
      <dgm:spPr/>
    </dgm:pt>
    <dgm:pt modelId="{CB06FB00-18D7-46DC-92A1-BD065766806B}" type="pres">
      <dgm:prSet presAssocID="{CEB9EB44-8151-4447-AD1E-E7DB539AAF97}" presName="node" presStyleLbl="node1" presStyleIdx="3" presStyleCnt="6">
        <dgm:presLayoutVars>
          <dgm:bulletEnabled val="1"/>
        </dgm:presLayoutVars>
      </dgm:prSet>
      <dgm:spPr/>
    </dgm:pt>
    <dgm:pt modelId="{997B0546-1772-41E3-A123-47F85B97692B}" type="pres">
      <dgm:prSet presAssocID="{CEB9EB44-8151-4447-AD1E-E7DB539AAF97}" presName="dummy" presStyleCnt="0"/>
      <dgm:spPr/>
    </dgm:pt>
    <dgm:pt modelId="{F3202245-B337-4778-BCE8-B4739FEB0429}" type="pres">
      <dgm:prSet presAssocID="{E8F8B525-79FF-418D-BAE5-48F2D369B908}" presName="sibTrans" presStyleLbl="sibTrans2D1" presStyleIdx="3" presStyleCnt="6"/>
      <dgm:spPr/>
    </dgm:pt>
    <dgm:pt modelId="{40782FEB-C0FA-453A-966A-41EF710A83D4}" type="pres">
      <dgm:prSet presAssocID="{5EC4F63A-826B-452A-9323-AE0BF5E11AC1}" presName="node" presStyleLbl="node1" presStyleIdx="4" presStyleCnt="6">
        <dgm:presLayoutVars>
          <dgm:bulletEnabled val="1"/>
        </dgm:presLayoutVars>
      </dgm:prSet>
      <dgm:spPr/>
    </dgm:pt>
    <dgm:pt modelId="{B88233A1-7A41-410B-B87F-8233CED129F3}" type="pres">
      <dgm:prSet presAssocID="{5EC4F63A-826B-452A-9323-AE0BF5E11AC1}" presName="dummy" presStyleCnt="0"/>
      <dgm:spPr/>
    </dgm:pt>
    <dgm:pt modelId="{D7F24C8B-D4F9-4793-B9B3-280C94113CE8}" type="pres">
      <dgm:prSet presAssocID="{3DEBBFE0-5060-4E6D-843B-68BE92E12E1E}" presName="sibTrans" presStyleLbl="sibTrans2D1" presStyleIdx="4" presStyleCnt="6"/>
      <dgm:spPr/>
    </dgm:pt>
    <dgm:pt modelId="{BEF2A996-4773-4405-96DD-02B090A0BF3D}" type="pres">
      <dgm:prSet presAssocID="{D97CD201-FBD1-453E-85CC-1DEAAE6DCC06}" presName="node" presStyleLbl="node1" presStyleIdx="5" presStyleCnt="6">
        <dgm:presLayoutVars>
          <dgm:bulletEnabled val="1"/>
        </dgm:presLayoutVars>
      </dgm:prSet>
      <dgm:spPr/>
    </dgm:pt>
    <dgm:pt modelId="{840CCC2D-7AC4-4E6F-A1AB-5CA0FBA1B6B1}" type="pres">
      <dgm:prSet presAssocID="{D97CD201-FBD1-453E-85CC-1DEAAE6DCC06}" presName="dummy" presStyleCnt="0"/>
      <dgm:spPr/>
    </dgm:pt>
    <dgm:pt modelId="{208EE10F-7AC2-444D-AF0F-AA972B9BC4A5}" type="pres">
      <dgm:prSet presAssocID="{C88AA1A5-089B-4F41-9FCF-B1E835D85789}" presName="sibTrans" presStyleLbl="sibTrans2D1" presStyleIdx="5" presStyleCnt="6"/>
      <dgm:spPr/>
    </dgm:pt>
  </dgm:ptLst>
  <dgm:cxnLst>
    <dgm:cxn modelId="{FA6FBB04-55FA-4A74-8699-6A4973E5E45D}" type="presOf" srcId="{3415DBD0-1E93-4154-8168-3B618565FDFA}" destId="{3503ABBB-E1AA-4CAA-8653-A54F554F3C21}" srcOrd="0" destOrd="0" presId="urn:microsoft.com/office/officeart/2005/8/layout/radial6"/>
    <dgm:cxn modelId="{3D83C924-5029-4867-8596-392705F12888}" type="presOf" srcId="{5EC4F63A-826B-452A-9323-AE0BF5E11AC1}" destId="{40782FEB-C0FA-453A-966A-41EF710A83D4}" srcOrd="0" destOrd="0" presId="urn:microsoft.com/office/officeart/2005/8/layout/radial6"/>
    <dgm:cxn modelId="{AA0A1A30-F8BA-4DE1-A692-C5296A856F38}" type="presOf" srcId="{3DC5DADA-0558-4C8A-8D2D-E20A937378CB}" destId="{89B272C0-9D65-4F7E-A928-CA9E5975CD86}" srcOrd="0" destOrd="0" presId="urn:microsoft.com/office/officeart/2005/8/layout/radial6"/>
    <dgm:cxn modelId="{9AF8733E-4346-4EE3-BFE4-FE93E4D4DDED}" type="presOf" srcId="{D97CD201-FBD1-453E-85CC-1DEAAE6DCC06}" destId="{BEF2A996-4773-4405-96DD-02B090A0BF3D}" srcOrd="0" destOrd="0" presId="urn:microsoft.com/office/officeart/2005/8/layout/radial6"/>
    <dgm:cxn modelId="{8F34DC42-840F-4C88-84F2-6C9C83AB325E}" type="presOf" srcId="{C88AA1A5-089B-4F41-9FCF-B1E835D85789}" destId="{208EE10F-7AC2-444D-AF0F-AA972B9BC4A5}" srcOrd="0" destOrd="0" presId="urn:microsoft.com/office/officeart/2005/8/layout/radial6"/>
    <dgm:cxn modelId="{CA72FE44-79FF-4D39-BF26-131BD58D9100}" type="presOf" srcId="{E8F8B525-79FF-418D-BAE5-48F2D369B908}" destId="{F3202245-B337-4778-BCE8-B4739FEB0429}" srcOrd="0" destOrd="0" presId="urn:microsoft.com/office/officeart/2005/8/layout/radial6"/>
    <dgm:cxn modelId="{CF225F73-79E8-4E30-86F5-F7829E91E499}" srcId="{8C496D5C-F09E-4875-BC72-FC05D3F3D170}" destId="{E03CE7D2-FE48-4FB4-B35D-22C61316F892}" srcOrd="0" destOrd="0" parTransId="{F2547D5B-1D24-41AC-A015-69A3047F72E4}" sibTransId="{1AB2F899-F8F9-44DF-991C-0C8D7B78E58B}"/>
    <dgm:cxn modelId="{40521479-56D7-4805-AF92-C5E7D37775F8}" srcId="{3415DBD0-1E93-4154-8168-3B618565FDFA}" destId="{8C496D5C-F09E-4875-BC72-FC05D3F3D170}" srcOrd="0" destOrd="0" parTransId="{21043F82-6C76-42FD-B090-0B5037240DC9}" sibTransId="{AAE49BA3-E85C-4827-82A2-7563C8F234D2}"/>
    <dgm:cxn modelId="{C565347D-7CD4-4000-B182-DCE83DC3DFA3}" srcId="{8C496D5C-F09E-4875-BC72-FC05D3F3D170}" destId="{5EC4F63A-826B-452A-9323-AE0BF5E11AC1}" srcOrd="4" destOrd="0" parTransId="{F59D1F3E-8CFC-44EC-9FD4-4A23DCDD3910}" sibTransId="{3DEBBFE0-5060-4E6D-843B-68BE92E12E1E}"/>
    <dgm:cxn modelId="{0D3FCD7E-EC4A-45BD-9A37-DD8DD02BEE81}" type="presOf" srcId="{8C496D5C-F09E-4875-BC72-FC05D3F3D170}" destId="{9BE78C93-920A-4881-9FB7-D989D9FE3A0E}" srcOrd="0" destOrd="0" presId="urn:microsoft.com/office/officeart/2005/8/layout/radial6"/>
    <dgm:cxn modelId="{A091BF7F-5B15-4736-8423-B97E4056AAEF}" type="presOf" srcId="{E03CE7D2-FE48-4FB4-B35D-22C61316F892}" destId="{3797DE31-C93C-483C-8D54-E15C28E5C26E}" srcOrd="0" destOrd="0" presId="urn:microsoft.com/office/officeart/2005/8/layout/radial6"/>
    <dgm:cxn modelId="{BE496B90-8312-4F9E-9B30-8FB879834629}" type="presOf" srcId="{3C4774AA-693E-4577-95CD-D7041A5F8DBC}" destId="{65BF8912-E35C-436E-9F92-14C9BF003B94}" srcOrd="0" destOrd="0" presId="urn:microsoft.com/office/officeart/2005/8/layout/radial6"/>
    <dgm:cxn modelId="{8C4EC1B6-7A62-41BC-A50F-17B0E5FAF703}" type="presOf" srcId="{1AB2F899-F8F9-44DF-991C-0C8D7B78E58B}" destId="{720BB5BA-9B02-4C33-901F-9C602A96A0F5}" srcOrd="0" destOrd="0" presId="urn:microsoft.com/office/officeart/2005/8/layout/radial6"/>
    <dgm:cxn modelId="{4C412CBE-A75F-478A-88DC-C089C13D5B14}" type="presOf" srcId="{CEB9EB44-8151-4447-AD1E-E7DB539AAF97}" destId="{CB06FB00-18D7-46DC-92A1-BD065766806B}" srcOrd="0" destOrd="0" presId="urn:microsoft.com/office/officeart/2005/8/layout/radial6"/>
    <dgm:cxn modelId="{A389A2BE-37CD-4019-B45A-5CAEF8680118}" type="presOf" srcId="{621F8032-12C7-4F74-BDEC-D584794DB732}" destId="{C2CF343B-E463-4FB6-B731-3CEBEC0C2765}" srcOrd="0" destOrd="0" presId="urn:microsoft.com/office/officeart/2005/8/layout/radial6"/>
    <dgm:cxn modelId="{6DF113C4-EF47-4F69-A0F2-B18BE600FF2F}" srcId="{8C496D5C-F09E-4875-BC72-FC05D3F3D170}" destId="{3DC5DADA-0558-4C8A-8D2D-E20A937378CB}" srcOrd="2" destOrd="0" parTransId="{92CD081B-31AC-4B17-8819-2B94A48BBFE5}" sibTransId="{2DBCF74B-FB02-450C-B1CC-E029BE1785FE}"/>
    <dgm:cxn modelId="{66BEEDC5-3E56-486B-958D-91192A2D02B4}" srcId="{8C496D5C-F09E-4875-BC72-FC05D3F3D170}" destId="{621F8032-12C7-4F74-BDEC-D584794DB732}" srcOrd="1" destOrd="0" parTransId="{DEE9AF1C-807A-41EA-80C4-3FC700B6DB94}" sibTransId="{3C4774AA-693E-4577-95CD-D7041A5F8DBC}"/>
    <dgm:cxn modelId="{BD905AD7-E3F3-4D1D-A6A0-955C4B65EF3C}" srcId="{8C496D5C-F09E-4875-BC72-FC05D3F3D170}" destId="{CEB9EB44-8151-4447-AD1E-E7DB539AAF97}" srcOrd="3" destOrd="0" parTransId="{05AE95E4-5B64-4FB2-BA93-CA9FD5F8C492}" sibTransId="{E8F8B525-79FF-418D-BAE5-48F2D369B908}"/>
    <dgm:cxn modelId="{53C3EFEB-1D25-4E08-BD2D-746D17CD9DB4}" type="presOf" srcId="{3DEBBFE0-5060-4E6D-843B-68BE92E12E1E}" destId="{D7F24C8B-D4F9-4793-B9B3-280C94113CE8}" srcOrd="0" destOrd="0" presId="urn:microsoft.com/office/officeart/2005/8/layout/radial6"/>
    <dgm:cxn modelId="{8C52F1EE-35B1-47CD-B950-C0B1F55F3C67}" srcId="{8C496D5C-F09E-4875-BC72-FC05D3F3D170}" destId="{D97CD201-FBD1-453E-85CC-1DEAAE6DCC06}" srcOrd="5" destOrd="0" parTransId="{48281C05-29BA-4C3D-8778-96CC15B02C53}" sibTransId="{C88AA1A5-089B-4F41-9FCF-B1E835D85789}"/>
    <dgm:cxn modelId="{C017ECF5-EB95-4A37-A78D-B38E2F979931}" type="presOf" srcId="{2DBCF74B-FB02-450C-B1CC-E029BE1785FE}" destId="{E761D27E-870B-416D-A71C-6BD436C604D5}" srcOrd="0" destOrd="0" presId="urn:microsoft.com/office/officeart/2005/8/layout/radial6"/>
    <dgm:cxn modelId="{44066B81-1C9F-45A5-B663-B415AD85A9C9}" type="presParOf" srcId="{3503ABBB-E1AA-4CAA-8653-A54F554F3C21}" destId="{9BE78C93-920A-4881-9FB7-D989D9FE3A0E}" srcOrd="0" destOrd="0" presId="urn:microsoft.com/office/officeart/2005/8/layout/radial6"/>
    <dgm:cxn modelId="{BC1D81D0-378E-4F2B-A6D7-91D20941F949}" type="presParOf" srcId="{3503ABBB-E1AA-4CAA-8653-A54F554F3C21}" destId="{3797DE31-C93C-483C-8D54-E15C28E5C26E}" srcOrd="1" destOrd="0" presId="urn:microsoft.com/office/officeart/2005/8/layout/radial6"/>
    <dgm:cxn modelId="{D8A672FC-9445-4046-AC12-BE1154DFFE89}" type="presParOf" srcId="{3503ABBB-E1AA-4CAA-8653-A54F554F3C21}" destId="{20B4FF59-497B-4670-8E79-E4122DCAD253}" srcOrd="2" destOrd="0" presId="urn:microsoft.com/office/officeart/2005/8/layout/radial6"/>
    <dgm:cxn modelId="{34385E35-206A-4E56-9CF8-195C98279883}" type="presParOf" srcId="{3503ABBB-E1AA-4CAA-8653-A54F554F3C21}" destId="{720BB5BA-9B02-4C33-901F-9C602A96A0F5}" srcOrd="3" destOrd="0" presId="urn:microsoft.com/office/officeart/2005/8/layout/radial6"/>
    <dgm:cxn modelId="{8DFF28A6-BD5A-4EC2-A053-8373CC7CF755}" type="presParOf" srcId="{3503ABBB-E1AA-4CAA-8653-A54F554F3C21}" destId="{C2CF343B-E463-4FB6-B731-3CEBEC0C2765}" srcOrd="4" destOrd="0" presId="urn:microsoft.com/office/officeart/2005/8/layout/radial6"/>
    <dgm:cxn modelId="{152D77A0-2B40-41A9-8722-CE75412420D2}" type="presParOf" srcId="{3503ABBB-E1AA-4CAA-8653-A54F554F3C21}" destId="{BB08148E-7B41-4BA4-9897-F3EFB1193654}" srcOrd="5" destOrd="0" presId="urn:microsoft.com/office/officeart/2005/8/layout/radial6"/>
    <dgm:cxn modelId="{3E080C53-CE9E-46FE-878C-59F50960D611}" type="presParOf" srcId="{3503ABBB-E1AA-4CAA-8653-A54F554F3C21}" destId="{65BF8912-E35C-436E-9F92-14C9BF003B94}" srcOrd="6" destOrd="0" presId="urn:microsoft.com/office/officeart/2005/8/layout/radial6"/>
    <dgm:cxn modelId="{80D9F7CF-9D1A-498D-B243-0312302339C4}" type="presParOf" srcId="{3503ABBB-E1AA-4CAA-8653-A54F554F3C21}" destId="{89B272C0-9D65-4F7E-A928-CA9E5975CD86}" srcOrd="7" destOrd="0" presId="urn:microsoft.com/office/officeart/2005/8/layout/radial6"/>
    <dgm:cxn modelId="{88626E75-4D01-448F-BFA5-D6C5AF2DAEB9}" type="presParOf" srcId="{3503ABBB-E1AA-4CAA-8653-A54F554F3C21}" destId="{41E9E66C-CC94-4228-8BDC-2A7FBAE1A128}" srcOrd="8" destOrd="0" presId="urn:microsoft.com/office/officeart/2005/8/layout/radial6"/>
    <dgm:cxn modelId="{3C28A7E0-DE81-40C0-93CA-1B7E785E86E7}" type="presParOf" srcId="{3503ABBB-E1AA-4CAA-8653-A54F554F3C21}" destId="{E761D27E-870B-416D-A71C-6BD436C604D5}" srcOrd="9" destOrd="0" presId="urn:microsoft.com/office/officeart/2005/8/layout/radial6"/>
    <dgm:cxn modelId="{0E5D1FAE-A2D0-427B-947E-D3853830B000}" type="presParOf" srcId="{3503ABBB-E1AA-4CAA-8653-A54F554F3C21}" destId="{CB06FB00-18D7-46DC-92A1-BD065766806B}" srcOrd="10" destOrd="0" presId="urn:microsoft.com/office/officeart/2005/8/layout/radial6"/>
    <dgm:cxn modelId="{AC450504-C09C-4E82-BB4D-713059BCDE49}" type="presParOf" srcId="{3503ABBB-E1AA-4CAA-8653-A54F554F3C21}" destId="{997B0546-1772-41E3-A123-47F85B97692B}" srcOrd="11" destOrd="0" presId="urn:microsoft.com/office/officeart/2005/8/layout/radial6"/>
    <dgm:cxn modelId="{236E3402-0D25-433B-89F3-0D63DDA50FA9}" type="presParOf" srcId="{3503ABBB-E1AA-4CAA-8653-A54F554F3C21}" destId="{F3202245-B337-4778-BCE8-B4739FEB0429}" srcOrd="12" destOrd="0" presId="urn:microsoft.com/office/officeart/2005/8/layout/radial6"/>
    <dgm:cxn modelId="{D7E5FE08-6006-4D78-B7F7-57E356022970}" type="presParOf" srcId="{3503ABBB-E1AA-4CAA-8653-A54F554F3C21}" destId="{40782FEB-C0FA-453A-966A-41EF710A83D4}" srcOrd="13" destOrd="0" presId="urn:microsoft.com/office/officeart/2005/8/layout/radial6"/>
    <dgm:cxn modelId="{49301180-2038-4D3D-B92F-D6170925EBEF}" type="presParOf" srcId="{3503ABBB-E1AA-4CAA-8653-A54F554F3C21}" destId="{B88233A1-7A41-410B-B87F-8233CED129F3}" srcOrd="14" destOrd="0" presId="urn:microsoft.com/office/officeart/2005/8/layout/radial6"/>
    <dgm:cxn modelId="{1B99C6EC-DB66-4077-ABD3-1A86F19C8B06}" type="presParOf" srcId="{3503ABBB-E1AA-4CAA-8653-A54F554F3C21}" destId="{D7F24C8B-D4F9-4793-B9B3-280C94113CE8}" srcOrd="15" destOrd="0" presId="urn:microsoft.com/office/officeart/2005/8/layout/radial6"/>
    <dgm:cxn modelId="{80A1C55C-67F9-4C5F-A7F2-F8C89D2F4109}" type="presParOf" srcId="{3503ABBB-E1AA-4CAA-8653-A54F554F3C21}" destId="{BEF2A996-4773-4405-96DD-02B090A0BF3D}" srcOrd="16" destOrd="0" presId="urn:microsoft.com/office/officeart/2005/8/layout/radial6"/>
    <dgm:cxn modelId="{2889582F-6DF0-4841-AC31-2238BFC29C53}" type="presParOf" srcId="{3503ABBB-E1AA-4CAA-8653-A54F554F3C21}" destId="{840CCC2D-7AC4-4E6F-A1AB-5CA0FBA1B6B1}" srcOrd="17" destOrd="0" presId="urn:microsoft.com/office/officeart/2005/8/layout/radial6"/>
    <dgm:cxn modelId="{F2DF142B-12A9-4B7C-B697-488DFFA825A1}" type="presParOf" srcId="{3503ABBB-E1AA-4CAA-8653-A54F554F3C21}" destId="{208EE10F-7AC2-444D-AF0F-AA972B9BC4A5}" srcOrd="18"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0.xml><?xml version="1.0" encoding="utf-8"?>
<dgm:dataModel xmlns:dgm="http://schemas.openxmlformats.org/drawingml/2006/diagram" xmlns:a="http://schemas.openxmlformats.org/drawingml/2006/main">
  <dgm:ptLst>
    <dgm:pt modelId="{35729975-1728-4DE7-9860-1C66B1D130E0}" type="doc">
      <dgm:prSet loTypeId="urn:microsoft.com/office/officeart/2005/8/layout/hChevron3" loCatId="process" qsTypeId="urn:microsoft.com/office/officeart/2005/8/quickstyle/simple1" qsCatId="simple" csTypeId="urn:microsoft.com/office/officeart/2005/8/colors/accent1_2" csCatId="accent1" phldr="1"/>
      <dgm:spPr/>
    </dgm:pt>
    <dgm:pt modelId="{4A048A38-FA02-492F-820E-B19DF7D7EFAA}">
      <dgm:prSet phldrT="[Text]"/>
      <dgm:spPr>
        <a:solidFill>
          <a:srgbClr val="CC9900"/>
        </a:solidFill>
      </dgm:spPr>
      <dgm:t>
        <a:bodyPr/>
        <a:lstStyle/>
        <a:p>
          <a:r>
            <a:rPr lang="de-DE" dirty="0"/>
            <a:t>LWV</a:t>
          </a:r>
        </a:p>
      </dgm:t>
    </dgm:pt>
    <dgm:pt modelId="{33C9C2DB-2450-4C92-84D8-47639829BE37}" type="parTrans" cxnId="{633C1F0E-2981-427E-9709-FEFB5A5EA24E}">
      <dgm:prSet/>
      <dgm:spPr/>
      <dgm:t>
        <a:bodyPr/>
        <a:lstStyle/>
        <a:p>
          <a:endParaRPr lang="de-DE"/>
        </a:p>
      </dgm:t>
    </dgm:pt>
    <dgm:pt modelId="{0A363215-9461-4933-BC5B-211BE60E59A2}" type="sibTrans" cxnId="{633C1F0E-2981-427E-9709-FEFB5A5EA24E}">
      <dgm:prSet/>
      <dgm:spPr/>
      <dgm:t>
        <a:bodyPr/>
        <a:lstStyle/>
        <a:p>
          <a:endParaRPr lang="de-DE"/>
        </a:p>
      </dgm:t>
    </dgm:pt>
    <dgm:pt modelId="{566C3D29-8F79-423B-BBB6-FBB479C89063}">
      <dgm:prSet phldrT="[Text]"/>
      <dgm:spPr>
        <a:solidFill>
          <a:srgbClr val="CC9900"/>
        </a:solidFill>
      </dgm:spPr>
      <dgm:t>
        <a:bodyPr/>
        <a:lstStyle/>
        <a:p>
          <a:r>
            <a:rPr lang="de-DE" dirty="0"/>
            <a:t>SAP</a:t>
          </a:r>
        </a:p>
      </dgm:t>
    </dgm:pt>
    <dgm:pt modelId="{622FE0EF-E26B-4245-8AF9-39144914A083}" type="parTrans" cxnId="{970B434B-EFBE-4EB2-AC7A-44A59E9409F3}">
      <dgm:prSet/>
      <dgm:spPr/>
      <dgm:t>
        <a:bodyPr/>
        <a:lstStyle/>
        <a:p>
          <a:endParaRPr lang="de-DE"/>
        </a:p>
      </dgm:t>
    </dgm:pt>
    <dgm:pt modelId="{0882B6B7-00AA-4933-85F7-1F77CFF1C3D3}" type="sibTrans" cxnId="{970B434B-EFBE-4EB2-AC7A-44A59E9409F3}">
      <dgm:prSet/>
      <dgm:spPr/>
      <dgm:t>
        <a:bodyPr/>
        <a:lstStyle/>
        <a:p>
          <a:endParaRPr lang="de-DE"/>
        </a:p>
      </dgm:t>
    </dgm:pt>
    <dgm:pt modelId="{A2F5275A-74D0-4FE8-AE2B-E5B8AA9C0456}">
      <dgm:prSet phldrT="[Text]"/>
      <dgm:spPr>
        <a:solidFill>
          <a:srgbClr val="CC9900"/>
        </a:solidFill>
      </dgm:spPr>
      <dgm:t>
        <a:bodyPr/>
        <a:lstStyle/>
        <a:p>
          <a:r>
            <a:rPr lang="de-DE" dirty="0"/>
            <a:t>Analyse</a:t>
          </a:r>
        </a:p>
      </dgm:t>
    </dgm:pt>
    <dgm:pt modelId="{502AF692-780F-4F42-8573-628CF6076609}" type="parTrans" cxnId="{8C27317C-CBE7-4C3B-9488-7050C0CE4E4C}">
      <dgm:prSet/>
      <dgm:spPr/>
      <dgm:t>
        <a:bodyPr/>
        <a:lstStyle/>
        <a:p>
          <a:endParaRPr lang="de-DE"/>
        </a:p>
      </dgm:t>
    </dgm:pt>
    <dgm:pt modelId="{3C7EB158-B6E6-4E09-879E-E5A4F6624032}" type="sibTrans" cxnId="{8C27317C-CBE7-4C3B-9488-7050C0CE4E4C}">
      <dgm:prSet/>
      <dgm:spPr/>
      <dgm:t>
        <a:bodyPr/>
        <a:lstStyle/>
        <a:p>
          <a:endParaRPr lang="de-DE"/>
        </a:p>
      </dgm:t>
    </dgm:pt>
    <dgm:pt modelId="{870388D2-7B51-49AF-A4B7-AD6F5403A9E4}">
      <dgm:prSet phldrT="[Text]"/>
      <dgm:spPr>
        <a:solidFill>
          <a:srgbClr val="CC9900"/>
        </a:solidFill>
      </dgm:spPr>
      <dgm:t>
        <a:bodyPr/>
        <a:lstStyle/>
        <a:p>
          <a:r>
            <a:rPr lang="de-DE" dirty="0"/>
            <a:t>Qualität</a:t>
          </a:r>
        </a:p>
      </dgm:t>
    </dgm:pt>
    <dgm:pt modelId="{4BFDD3B9-2787-4A51-9DA5-0A49E6C3AD01}" type="parTrans" cxnId="{1D06EA38-055A-4CA7-A8AF-6232C23C52AE}">
      <dgm:prSet/>
      <dgm:spPr/>
      <dgm:t>
        <a:bodyPr/>
        <a:lstStyle/>
        <a:p>
          <a:endParaRPr lang="de-DE"/>
        </a:p>
      </dgm:t>
    </dgm:pt>
    <dgm:pt modelId="{3AEF1E82-E9D7-466F-A945-1BE1A20C8C26}" type="sibTrans" cxnId="{1D06EA38-055A-4CA7-A8AF-6232C23C52AE}">
      <dgm:prSet/>
      <dgm:spPr/>
      <dgm:t>
        <a:bodyPr/>
        <a:lstStyle/>
        <a:p>
          <a:endParaRPr lang="de-DE"/>
        </a:p>
      </dgm:t>
    </dgm:pt>
    <dgm:pt modelId="{26E2F8AF-EFBA-4718-9C30-CF69D7476BD2}">
      <dgm:prSet phldrT="[Text]"/>
      <dgm:spPr>
        <a:solidFill>
          <a:srgbClr val="CC9900"/>
        </a:solidFill>
      </dgm:spPr>
      <dgm:t>
        <a:bodyPr/>
        <a:lstStyle/>
        <a:p>
          <a:r>
            <a:rPr lang="de-DE" dirty="0"/>
            <a:t>Planung</a:t>
          </a:r>
        </a:p>
      </dgm:t>
    </dgm:pt>
    <dgm:pt modelId="{A5BA66FD-4559-4F2A-B3EA-3042482A2C72}" type="parTrans" cxnId="{BF1FCB69-350C-4A2F-899C-0EFF1103ADCC}">
      <dgm:prSet/>
      <dgm:spPr/>
      <dgm:t>
        <a:bodyPr/>
        <a:lstStyle/>
        <a:p>
          <a:endParaRPr lang="de-DE"/>
        </a:p>
      </dgm:t>
    </dgm:pt>
    <dgm:pt modelId="{4C00CBB0-B333-4BEB-A919-02C031E39B94}" type="sibTrans" cxnId="{BF1FCB69-350C-4A2F-899C-0EFF1103ADCC}">
      <dgm:prSet/>
      <dgm:spPr/>
      <dgm:t>
        <a:bodyPr/>
        <a:lstStyle/>
        <a:p>
          <a:endParaRPr lang="de-DE"/>
        </a:p>
      </dgm:t>
    </dgm:pt>
    <dgm:pt modelId="{AE83AA2F-9E4D-4AD0-9B2B-F4469650AD4B}">
      <dgm:prSet phldrT="[Text]"/>
      <dgm:spPr>
        <a:solidFill>
          <a:srgbClr val="CC9900"/>
        </a:solidFill>
      </dgm:spPr>
      <dgm:t>
        <a:bodyPr/>
        <a:lstStyle/>
        <a:p>
          <a:r>
            <a:rPr lang="de-DE" dirty="0"/>
            <a:t>Imp.</a:t>
          </a:r>
        </a:p>
      </dgm:t>
    </dgm:pt>
    <dgm:pt modelId="{96DF8287-0341-48E6-921E-49907A69E0DA}" type="parTrans" cxnId="{4F3D279F-09F1-492C-8C10-C7C6BBAAD66A}">
      <dgm:prSet/>
      <dgm:spPr/>
      <dgm:t>
        <a:bodyPr/>
        <a:lstStyle/>
        <a:p>
          <a:endParaRPr lang="de-DE"/>
        </a:p>
      </dgm:t>
    </dgm:pt>
    <dgm:pt modelId="{FEAB9F3A-289F-4487-9C9A-7C8A9B0B68E2}" type="sibTrans" cxnId="{4F3D279F-09F1-492C-8C10-C7C6BBAAD66A}">
      <dgm:prSet/>
      <dgm:spPr/>
      <dgm:t>
        <a:bodyPr/>
        <a:lstStyle/>
        <a:p>
          <a:endParaRPr lang="de-DE"/>
        </a:p>
      </dgm:t>
    </dgm:pt>
    <dgm:pt modelId="{8C591706-4B2C-48A6-847C-9A304465598B}">
      <dgm:prSet phldrT="[Text]"/>
      <dgm:spPr>
        <a:solidFill>
          <a:srgbClr val="CC9900"/>
        </a:solidFill>
      </dgm:spPr>
      <dgm:t>
        <a:bodyPr/>
        <a:lstStyle/>
        <a:p>
          <a:r>
            <a:rPr lang="de-DE" dirty="0"/>
            <a:t>Fazit</a:t>
          </a:r>
        </a:p>
      </dgm:t>
    </dgm:pt>
    <dgm:pt modelId="{C5E4E199-D25C-4FCC-99B4-5C0CEAE1BFE9}" type="parTrans" cxnId="{A24B70D5-9638-4B29-8E29-D968C49691FD}">
      <dgm:prSet/>
      <dgm:spPr/>
      <dgm:t>
        <a:bodyPr/>
        <a:lstStyle/>
        <a:p>
          <a:endParaRPr lang="de-DE"/>
        </a:p>
      </dgm:t>
    </dgm:pt>
    <dgm:pt modelId="{3FC4BF58-8497-400B-BD17-C3B163192597}" type="sibTrans" cxnId="{A24B70D5-9638-4B29-8E29-D968C49691FD}">
      <dgm:prSet/>
      <dgm:spPr/>
      <dgm:t>
        <a:bodyPr/>
        <a:lstStyle/>
        <a:p>
          <a:endParaRPr lang="de-DE"/>
        </a:p>
      </dgm:t>
    </dgm:pt>
    <dgm:pt modelId="{D885A02E-FFCD-4372-9A00-6AB304DBD8D0}">
      <dgm:prSet phldrT="[Text]"/>
      <dgm:spPr>
        <a:solidFill>
          <a:srgbClr val="00B050"/>
        </a:solidFill>
      </dgm:spPr>
      <dgm:t>
        <a:bodyPr/>
        <a:lstStyle/>
        <a:p>
          <a:r>
            <a:rPr lang="de-DE" dirty="0"/>
            <a:t>Quelle</a:t>
          </a:r>
        </a:p>
      </dgm:t>
    </dgm:pt>
    <dgm:pt modelId="{A74DA4DB-B160-4161-B073-A7C32D790B50}" type="parTrans" cxnId="{272996F3-9EFA-4B9C-B4B0-0DCE3FC8B879}">
      <dgm:prSet/>
      <dgm:spPr/>
      <dgm:t>
        <a:bodyPr/>
        <a:lstStyle/>
        <a:p>
          <a:endParaRPr lang="de-DE"/>
        </a:p>
      </dgm:t>
    </dgm:pt>
    <dgm:pt modelId="{4D1F010B-AB10-40C0-9EAA-8386BD69A32B}" type="sibTrans" cxnId="{272996F3-9EFA-4B9C-B4B0-0DCE3FC8B879}">
      <dgm:prSet/>
      <dgm:spPr/>
      <dgm:t>
        <a:bodyPr/>
        <a:lstStyle/>
        <a:p>
          <a:endParaRPr lang="de-DE"/>
        </a:p>
      </dgm:t>
    </dgm:pt>
    <dgm:pt modelId="{C72D91C6-1144-4A4A-B399-998292E89804}" type="pres">
      <dgm:prSet presAssocID="{35729975-1728-4DE7-9860-1C66B1D130E0}" presName="Name0" presStyleCnt="0">
        <dgm:presLayoutVars>
          <dgm:dir/>
          <dgm:resizeHandles val="exact"/>
        </dgm:presLayoutVars>
      </dgm:prSet>
      <dgm:spPr/>
    </dgm:pt>
    <dgm:pt modelId="{93FF73D4-1A2E-406A-A745-D7C6B06AED94}" type="pres">
      <dgm:prSet presAssocID="{4A048A38-FA02-492F-820E-B19DF7D7EFAA}" presName="parTxOnly" presStyleLbl="node1" presStyleIdx="0" presStyleCnt="8">
        <dgm:presLayoutVars>
          <dgm:bulletEnabled val="1"/>
        </dgm:presLayoutVars>
      </dgm:prSet>
      <dgm:spPr/>
    </dgm:pt>
    <dgm:pt modelId="{B6FA6819-9C06-4352-BA31-D4F6CB6A57E5}" type="pres">
      <dgm:prSet presAssocID="{0A363215-9461-4933-BC5B-211BE60E59A2}" presName="parSpace" presStyleCnt="0"/>
      <dgm:spPr/>
    </dgm:pt>
    <dgm:pt modelId="{C8D4452B-FEA5-414F-96AE-C1ABF795BCE7}" type="pres">
      <dgm:prSet presAssocID="{566C3D29-8F79-423B-BBB6-FBB479C89063}" presName="parTxOnly" presStyleLbl="node1" presStyleIdx="1" presStyleCnt="8">
        <dgm:presLayoutVars>
          <dgm:bulletEnabled val="1"/>
        </dgm:presLayoutVars>
      </dgm:prSet>
      <dgm:spPr/>
    </dgm:pt>
    <dgm:pt modelId="{B3FCF1F4-028E-4534-AC7F-A17BD8E66361}" type="pres">
      <dgm:prSet presAssocID="{0882B6B7-00AA-4933-85F7-1F77CFF1C3D3}" presName="parSpace" presStyleCnt="0"/>
      <dgm:spPr/>
    </dgm:pt>
    <dgm:pt modelId="{434ECEB3-179D-4233-9F0D-E15DA548F4E7}" type="pres">
      <dgm:prSet presAssocID="{A2F5275A-74D0-4FE8-AE2B-E5B8AA9C0456}" presName="parTxOnly" presStyleLbl="node1" presStyleIdx="2" presStyleCnt="8">
        <dgm:presLayoutVars>
          <dgm:bulletEnabled val="1"/>
        </dgm:presLayoutVars>
      </dgm:prSet>
      <dgm:spPr/>
    </dgm:pt>
    <dgm:pt modelId="{623B792B-53DA-4C31-AFF1-0E57F8D8F542}" type="pres">
      <dgm:prSet presAssocID="{3C7EB158-B6E6-4E09-879E-E5A4F6624032}" presName="parSpace" presStyleCnt="0"/>
      <dgm:spPr/>
    </dgm:pt>
    <dgm:pt modelId="{0714670F-0F76-4B21-915B-77EDCE6F584D}" type="pres">
      <dgm:prSet presAssocID="{26E2F8AF-EFBA-4718-9C30-CF69D7476BD2}" presName="parTxOnly" presStyleLbl="node1" presStyleIdx="3" presStyleCnt="8">
        <dgm:presLayoutVars>
          <dgm:bulletEnabled val="1"/>
        </dgm:presLayoutVars>
      </dgm:prSet>
      <dgm:spPr/>
    </dgm:pt>
    <dgm:pt modelId="{5DD4236F-B9EC-4705-AA31-E763F40D9C4B}" type="pres">
      <dgm:prSet presAssocID="{4C00CBB0-B333-4BEB-A919-02C031E39B94}" presName="parSpace" presStyleCnt="0"/>
      <dgm:spPr/>
    </dgm:pt>
    <dgm:pt modelId="{83C7B6BF-5B79-43E6-9818-0EE03070B6C3}" type="pres">
      <dgm:prSet presAssocID="{AE83AA2F-9E4D-4AD0-9B2B-F4469650AD4B}" presName="parTxOnly" presStyleLbl="node1" presStyleIdx="4" presStyleCnt="8">
        <dgm:presLayoutVars>
          <dgm:bulletEnabled val="1"/>
        </dgm:presLayoutVars>
      </dgm:prSet>
      <dgm:spPr/>
    </dgm:pt>
    <dgm:pt modelId="{CF813599-6FE7-424B-8DAE-66203ADE8975}" type="pres">
      <dgm:prSet presAssocID="{FEAB9F3A-289F-4487-9C9A-7C8A9B0B68E2}" presName="parSpace" presStyleCnt="0"/>
      <dgm:spPr/>
    </dgm:pt>
    <dgm:pt modelId="{D969D0A6-81DB-47F5-8834-526A81E01CE5}" type="pres">
      <dgm:prSet presAssocID="{870388D2-7B51-49AF-A4B7-AD6F5403A9E4}" presName="parTxOnly" presStyleLbl="node1" presStyleIdx="5" presStyleCnt="8">
        <dgm:presLayoutVars>
          <dgm:bulletEnabled val="1"/>
        </dgm:presLayoutVars>
      </dgm:prSet>
      <dgm:spPr/>
    </dgm:pt>
    <dgm:pt modelId="{4EB2FF62-9E9C-47B1-8DDF-85ADA01D28F1}" type="pres">
      <dgm:prSet presAssocID="{3AEF1E82-E9D7-466F-A945-1BE1A20C8C26}" presName="parSpace" presStyleCnt="0"/>
      <dgm:spPr/>
    </dgm:pt>
    <dgm:pt modelId="{17614D98-FEE9-4E93-A45E-EB3759B6EAEF}" type="pres">
      <dgm:prSet presAssocID="{8C591706-4B2C-48A6-847C-9A304465598B}" presName="parTxOnly" presStyleLbl="node1" presStyleIdx="6" presStyleCnt="8">
        <dgm:presLayoutVars>
          <dgm:bulletEnabled val="1"/>
        </dgm:presLayoutVars>
      </dgm:prSet>
      <dgm:spPr/>
    </dgm:pt>
    <dgm:pt modelId="{33A71B22-AF3B-4929-A9F7-57A8550C16A0}" type="pres">
      <dgm:prSet presAssocID="{3FC4BF58-8497-400B-BD17-C3B163192597}" presName="parSpace" presStyleCnt="0"/>
      <dgm:spPr/>
    </dgm:pt>
    <dgm:pt modelId="{617F7EBA-E8A4-4FF6-B27D-7ED001BAFDA9}" type="pres">
      <dgm:prSet presAssocID="{D885A02E-FFCD-4372-9A00-6AB304DBD8D0}" presName="parTxOnly" presStyleLbl="node1" presStyleIdx="7" presStyleCnt="8">
        <dgm:presLayoutVars>
          <dgm:bulletEnabled val="1"/>
        </dgm:presLayoutVars>
      </dgm:prSet>
      <dgm:spPr/>
    </dgm:pt>
  </dgm:ptLst>
  <dgm:cxnLst>
    <dgm:cxn modelId="{633C1F0E-2981-427E-9709-FEFB5A5EA24E}" srcId="{35729975-1728-4DE7-9860-1C66B1D130E0}" destId="{4A048A38-FA02-492F-820E-B19DF7D7EFAA}" srcOrd="0" destOrd="0" parTransId="{33C9C2DB-2450-4C92-84D8-47639829BE37}" sibTransId="{0A363215-9461-4933-BC5B-211BE60E59A2}"/>
    <dgm:cxn modelId="{74CD1317-3E86-4726-B61D-C5E798936B4E}" type="presOf" srcId="{26E2F8AF-EFBA-4718-9C30-CF69D7476BD2}" destId="{0714670F-0F76-4B21-915B-77EDCE6F584D}" srcOrd="0" destOrd="0" presId="urn:microsoft.com/office/officeart/2005/8/layout/hChevron3"/>
    <dgm:cxn modelId="{0C894926-A5AC-4EA5-8760-EA8B66E8594A}" type="presOf" srcId="{566C3D29-8F79-423B-BBB6-FBB479C89063}" destId="{C8D4452B-FEA5-414F-96AE-C1ABF795BCE7}" srcOrd="0" destOrd="0" presId="urn:microsoft.com/office/officeart/2005/8/layout/hChevron3"/>
    <dgm:cxn modelId="{715CF034-5BE7-4080-8E1E-D8BDB345AE14}" type="presOf" srcId="{8C591706-4B2C-48A6-847C-9A304465598B}" destId="{17614D98-FEE9-4E93-A45E-EB3759B6EAEF}" srcOrd="0" destOrd="0" presId="urn:microsoft.com/office/officeart/2005/8/layout/hChevron3"/>
    <dgm:cxn modelId="{1D06EA38-055A-4CA7-A8AF-6232C23C52AE}" srcId="{35729975-1728-4DE7-9860-1C66B1D130E0}" destId="{870388D2-7B51-49AF-A4B7-AD6F5403A9E4}" srcOrd="5" destOrd="0" parTransId="{4BFDD3B9-2787-4A51-9DA5-0A49E6C3AD01}" sibTransId="{3AEF1E82-E9D7-466F-A945-1BE1A20C8C26}"/>
    <dgm:cxn modelId="{BF1FCB69-350C-4A2F-899C-0EFF1103ADCC}" srcId="{35729975-1728-4DE7-9860-1C66B1D130E0}" destId="{26E2F8AF-EFBA-4718-9C30-CF69D7476BD2}" srcOrd="3" destOrd="0" parTransId="{A5BA66FD-4559-4F2A-B3EA-3042482A2C72}" sibTransId="{4C00CBB0-B333-4BEB-A919-02C031E39B94}"/>
    <dgm:cxn modelId="{970B434B-EFBE-4EB2-AC7A-44A59E9409F3}" srcId="{35729975-1728-4DE7-9860-1C66B1D130E0}" destId="{566C3D29-8F79-423B-BBB6-FBB479C89063}" srcOrd="1" destOrd="0" parTransId="{622FE0EF-E26B-4245-8AF9-39144914A083}" sibTransId="{0882B6B7-00AA-4933-85F7-1F77CFF1C3D3}"/>
    <dgm:cxn modelId="{63B31655-AFEA-4A0D-93BB-7304E39A8F6A}" type="presOf" srcId="{AE83AA2F-9E4D-4AD0-9B2B-F4469650AD4B}" destId="{83C7B6BF-5B79-43E6-9818-0EE03070B6C3}" srcOrd="0" destOrd="0" presId="urn:microsoft.com/office/officeart/2005/8/layout/hChevron3"/>
    <dgm:cxn modelId="{8C27317C-CBE7-4C3B-9488-7050C0CE4E4C}" srcId="{35729975-1728-4DE7-9860-1C66B1D130E0}" destId="{A2F5275A-74D0-4FE8-AE2B-E5B8AA9C0456}" srcOrd="2" destOrd="0" parTransId="{502AF692-780F-4F42-8573-628CF6076609}" sibTransId="{3C7EB158-B6E6-4E09-879E-E5A4F6624032}"/>
    <dgm:cxn modelId="{7458DE7D-A2AF-4B46-A954-6A703ECE8D32}" type="presOf" srcId="{4A048A38-FA02-492F-820E-B19DF7D7EFAA}" destId="{93FF73D4-1A2E-406A-A745-D7C6B06AED94}" srcOrd="0" destOrd="0" presId="urn:microsoft.com/office/officeart/2005/8/layout/hChevron3"/>
    <dgm:cxn modelId="{C2909F8F-197D-424F-BD1F-F50226C3BBA8}" type="presOf" srcId="{D885A02E-FFCD-4372-9A00-6AB304DBD8D0}" destId="{617F7EBA-E8A4-4FF6-B27D-7ED001BAFDA9}" srcOrd="0" destOrd="0" presId="urn:microsoft.com/office/officeart/2005/8/layout/hChevron3"/>
    <dgm:cxn modelId="{4F3D279F-09F1-492C-8C10-C7C6BBAAD66A}" srcId="{35729975-1728-4DE7-9860-1C66B1D130E0}" destId="{AE83AA2F-9E4D-4AD0-9B2B-F4469650AD4B}" srcOrd="4" destOrd="0" parTransId="{96DF8287-0341-48E6-921E-49907A69E0DA}" sibTransId="{FEAB9F3A-289F-4487-9C9A-7C8A9B0B68E2}"/>
    <dgm:cxn modelId="{526863A6-0A23-4C09-BE7C-EF1E2FFDF3BB}" type="presOf" srcId="{35729975-1728-4DE7-9860-1C66B1D130E0}" destId="{C72D91C6-1144-4A4A-B399-998292E89804}" srcOrd="0" destOrd="0" presId="urn:microsoft.com/office/officeart/2005/8/layout/hChevron3"/>
    <dgm:cxn modelId="{33A4DCA8-CAB9-496C-BA20-9AC6086D952F}" type="presOf" srcId="{A2F5275A-74D0-4FE8-AE2B-E5B8AA9C0456}" destId="{434ECEB3-179D-4233-9F0D-E15DA548F4E7}" srcOrd="0" destOrd="0" presId="urn:microsoft.com/office/officeart/2005/8/layout/hChevron3"/>
    <dgm:cxn modelId="{A24B70D5-9638-4B29-8E29-D968C49691FD}" srcId="{35729975-1728-4DE7-9860-1C66B1D130E0}" destId="{8C591706-4B2C-48A6-847C-9A304465598B}" srcOrd="6" destOrd="0" parTransId="{C5E4E199-D25C-4FCC-99B4-5C0CEAE1BFE9}" sibTransId="{3FC4BF58-8497-400B-BD17-C3B163192597}"/>
    <dgm:cxn modelId="{F0FB48D6-E147-4549-BCAA-F3495500DFF1}" type="presOf" srcId="{870388D2-7B51-49AF-A4B7-AD6F5403A9E4}" destId="{D969D0A6-81DB-47F5-8834-526A81E01CE5}" srcOrd="0" destOrd="0" presId="urn:microsoft.com/office/officeart/2005/8/layout/hChevron3"/>
    <dgm:cxn modelId="{272996F3-9EFA-4B9C-B4B0-0DCE3FC8B879}" srcId="{35729975-1728-4DE7-9860-1C66B1D130E0}" destId="{D885A02E-FFCD-4372-9A00-6AB304DBD8D0}" srcOrd="7" destOrd="0" parTransId="{A74DA4DB-B160-4161-B073-A7C32D790B50}" sibTransId="{4D1F010B-AB10-40C0-9EAA-8386BD69A32B}"/>
    <dgm:cxn modelId="{67A907DD-8BAE-4356-8F90-B49D69A5C43E}" type="presParOf" srcId="{C72D91C6-1144-4A4A-B399-998292E89804}" destId="{93FF73D4-1A2E-406A-A745-D7C6B06AED94}" srcOrd="0" destOrd="0" presId="urn:microsoft.com/office/officeart/2005/8/layout/hChevron3"/>
    <dgm:cxn modelId="{C5A834DC-9FA8-4AB6-83EF-3292B551C8F8}" type="presParOf" srcId="{C72D91C6-1144-4A4A-B399-998292E89804}" destId="{B6FA6819-9C06-4352-BA31-D4F6CB6A57E5}" srcOrd="1" destOrd="0" presId="urn:microsoft.com/office/officeart/2005/8/layout/hChevron3"/>
    <dgm:cxn modelId="{8DFAC988-9ECF-4F46-9FCF-624FF227060B}" type="presParOf" srcId="{C72D91C6-1144-4A4A-B399-998292E89804}" destId="{C8D4452B-FEA5-414F-96AE-C1ABF795BCE7}" srcOrd="2" destOrd="0" presId="urn:microsoft.com/office/officeart/2005/8/layout/hChevron3"/>
    <dgm:cxn modelId="{186511B8-9AE7-4690-B741-C61433034772}" type="presParOf" srcId="{C72D91C6-1144-4A4A-B399-998292E89804}" destId="{B3FCF1F4-028E-4534-AC7F-A17BD8E66361}" srcOrd="3" destOrd="0" presId="urn:microsoft.com/office/officeart/2005/8/layout/hChevron3"/>
    <dgm:cxn modelId="{8264BB66-88E9-42E8-92DB-01FA0E117155}" type="presParOf" srcId="{C72D91C6-1144-4A4A-B399-998292E89804}" destId="{434ECEB3-179D-4233-9F0D-E15DA548F4E7}" srcOrd="4" destOrd="0" presId="urn:microsoft.com/office/officeart/2005/8/layout/hChevron3"/>
    <dgm:cxn modelId="{160F67B9-7778-4112-824D-C76F66F3B6EE}" type="presParOf" srcId="{C72D91C6-1144-4A4A-B399-998292E89804}" destId="{623B792B-53DA-4C31-AFF1-0E57F8D8F542}" srcOrd="5" destOrd="0" presId="urn:microsoft.com/office/officeart/2005/8/layout/hChevron3"/>
    <dgm:cxn modelId="{5B65BB1F-B4C1-4FBE-A42C-5BC2B6EEE025}" type="presParOf" srcId="{C72D91C6-1144-4A4A-B399-998292E89804}" destId="{0714670F-0F76-4B21-915B-77EDCE6F584D}" srcOrd="6" destOrd="0" presId="urn:microsoft.com/office/officeart/2005/8/layout/hChevron3"/>
    <dgm:cxn modelId="{D3A07A1A-C7C9-43DC-871A-BE1562E2DE49}" type="presParOf" srcId="{C72D91C6-1144-4A4A-B399-998292E89804}" destId="{5DD4236F-B9EC-4705-AA31-E763F40D9C4B}" srcOrd="7" destOrd="0" presId="urn:microsoft.com/office/officeart/2005/8/layout/hChevron3"/>
    <dgm:cxn modelId="{FAAF5FB6-6A0E-42A5-B086-74B02E4AFB8D}" type="presParOf" srcId="{C72D91C6-1144-4A4A-B399-998292E89804}" destId="{83C7B6BF-5B79-43E6-9818-0EE03070B6C3}" srcOrd="8" destOrd="0" presId="urn:microsoft.com/office/officeart/2005/8/layout/hChevron3"/>
    <dgm:cxn modelId="{96547A78-183C-4494-9573-D6892F9F4D49}" type="presParOf" srcId="{C72D91C6-1144-4A4A-B399-998292E89804}" destId="{CF813599-6FE7-424B-8DAE-66203ADE8975}" srcOrd="9" destOrd="0" presId="urn:microsoft.com/office/officeart/2005/8/layout/hChevron3"/>
    <dgm:cxn modelId="{14E5741C-1AE8-4973-AA4F-C8F8044A01B9}" type="presParOf" srcId="{C72D91C6-1144-4A4A-B399-998292E89804}" destId="{D969D0A6-81DB-47F5-8834-526A81E01CE5}" srcOrd="10" destOrd="0" presId="urn:microsoft.com/office/officeart/2005/8/layout/hChevron3"/>
    <dgm:cxn modelId="{D053329E-AB29-4577-AEB0-9AEE078F1325}" type="presParOf" srcId="{C72D91C6-1144-4A4A-B399-998292E89804}" destId="{4EB2FF62-9E9C-47B1-8DDF-85ADA01D28F1}" srcOrd="11" destOrd="0" presId="urn:microsoft.com/office/officeart/2005/8/layout/hChevron3"/>
    <dgm:cxn modelId="{15C92909-176A-44AD-AA07-357EB8163C6F}" type="presParOf" srcId="{C72D91C6-1144-4A4A-B399-998292E89804}" destId="{17614D98-FEE9-4E93-A45E-EB3759B6EAEF}" srcOrd="12" destOrd="0" presId="urn:microsoft.com/office/officeart/2005/8/layout/hChevron3"/>
    <dgm:cxn modelId="{7107210C-45EE-4078-A770-E64C01ACE4F7}" type="presParOf" srcId="{C72D91C6-1144-4A4A-B399-998292E89804}" destId="{33A71B22-AF3B-4929-A9F7-57A8550C16A0}" srcOrd="13" destOrd="0" presId="urn:microsoft.com/office/officeart/2005/8/layout/hChevron3"/>
    <dgm:cxn modelId="{6961BA9E-8F58-4B22-BEE9-D465A21663E4}" type="presParOf" srcId="{C72D91C6-1144-4A4A-B399-998292E89804}" destId="{617F7EBA-E8A4-4FF6-B27D-7ED001BAFDA9}" srcOrd="14" destOrd="0" presId="urn:microsoft.com/office/officeart/2005/8/layout/hChevron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35729975-1728-4DE7-9860-1C66B1D130E0}" type="doc">
      <dgm:prSet loTypeId="urn:microsoft.com/office/officeart/2005/8/layout/hChevron3" loCatId="process" qsTypeId="urn:microsoft.com/office/officeart/2005/8/quickstyle/simple1" qsCatId="simple" csTypeId="urn:microsoft.com/office/officeart/2005/8/colors/accent1_2" csCatId="accent1" phldr="1"/>
      <dgm:spPr/>
    </dgm:pt>
    <dgm:pt modelId="{4A048A38-FA02-492F-820E-B19DF7D7EFAA}">
      <dgm:prSet phldrT="[Text]"/>
      <dgm:spPr>
        <a:solidFill>
          <a:srgbClr val="CC9900"/>
        </a:solidFill>
      </dgm:spPr>
      <dgm:t>
        <a:bodyPr/>
        <a:lstStyle/>
        <a:p>
          <a:r>
            <a:rPr lang="de-DE" dirty="0"/>
            <a:t>LWV</a:t>
          </a:r>
        </a:p>
      </dgm:t>
    </dgm:pt>
    <dgm:pt modelId="{33C9C2DB-2450-4C92-84D8-47639829BE37}" type="parTrans" cxnId="{633C1F0E-2981-427E-9709-FEFB5A5EA24E}">
      <dgm:prSet/>
      <dgm:spPr/>
      <dgm:t>
        <a:bodyPr/>
        <a:lstStyle/>
        <a:p>
          <a:endParaRPr lang="de-DE"/>
        </a:p>
      </dgm:t>
    </dgm:pt>
    <dgm:pt modelId="{0A363215-9461-4933-BC5B-211BE60E59A2}" type="sibTrans" cxnId="{633C1F0E-2981-427E-9709-FEFB5A5EA24E}">
      <dgm:prSet/>
      <dgm:spPr/>
      <dgm:t>
        <a:bodyPr/>
        <a:lstStyle/>
        <a:p>
          <a:endParaRPr lang="de-DE"/>
        </a:p>
      </dgm:t>
    </dgm:pt>
    <dgm:pt modelId="{566C3D29-8F79-423B-BBB6-FBB479C89063}">
      <dgm:prSet phldrT="[Text]"/>
      <dgm:spPr>
        <a:solidFill>
          <a:srgbClr val="00B050"/>
        </a:solidFill>
      </dgm:spPr>
      <dgm:t>
        <a:bodyPr/>
        <a:lstStyle/>
        <a:p>
          <a:r>
            <a:rPr lang="de-DE" dirty="0"/>
            <a:t>SAP</a:t>
          </a:r>
        </a:p>
      </dgm:t>
    </dgm:pt>
    <dgm:pt modelId="{622FE0EF-E26B-4245-8AF9-39144914A083}" type="parTrans" cxnId="{970B434B-EFBE-4EB2-AC7A-44A59E9409F3}">
      <dgm:prSet/>
      <dgm:spPr/>
      <dgm:t>
        <a:bodyPr/>
        <a:lstStyle/>
        <a:p>
          <a:endParaRPr lang="de-DE"/>
        </a:p>
      </dgm:t>
    </dgm:pt>
    <dgm:pt modelId="{0882B6B7-00AA-4933-85F7-1F77CFF1C3D3}" type="sibTrans" cxnId="{970B434B-EFBE-4EB2-AC7A-44A59E9409F3}">
      <dgm:prSet/>
      <dgm:spPr/>
      <dgm:t>
        <a:bodyPr/>
        <a:lstStyle/>
        <a:p>
          <a:endParaRPr lang="de-DE"/>
        </a:p>
      </dgm:t>
    </dgm:pt>
    <dgm:pt modelId="{A2F5275A-74D0-4FE8-AE2B-E5B8AA9C0456}">
      <dgm:prSet phldrT="[Text]"/>
      <dgm:spPr/>
      <dgm:t>
        <a:bodyPr/>
        <a:lstStyle/>
        <a:p>
          <a:r>
            <a:rPr lang="de-DE" dirty="0"/>
            <a:t>Analyse</a:t>
          </a:r>
        </a:p>
      </dgm:t>
    </dgm:pt>
    <dgm:pt modelId="{502AF692-780F-4F42-8573-628CF6076609}" type="parTrans" cxnId="{8C27317C-CBE7-4C3B-9488-7050C0CE4E4C}">
      <dgm:prSet/>
      <dgm:spPr/>
      <dgm:t>
        <a:bodyPr/>
        <a:lstStyle/>
        <a:p>
          <a:endParaRPr lang="de-DE"/>
        </a:p>
      </dgm:t>
    </dgm:pt>
    <dgm:pt modelId="{3C7EB158-B6E6-4E09-879E-E5A4F6624032}" type="sibTrans" cxnId="{8C27317C-CBE7-4C3B-9488-7050C0CE4E4C}">
      <dgm:prSet/>
      <dgm:spPr/>
      <dgm:t>
        <a:bodyPr/>
        <a:lstStyle/>
        <a:p>
          <a:endParaRPr lang="de-DE"/>
        </a:p>
      </dgm:t>
    </dgm:pt>
    <dgm:pt modelId="{870388D2-7B51-49AF-A4B7-AD6F5403A9E4}">
      <dgm:prSet phldrT="[Text]"/>
      <dgm:spPr/>
      <dgm:t>
        <a:bodyPr/>
        <a:lstStyle/>
        <a:p>
          <a:r>
            <a:rPr lang="de-DE" dirty="0"/>
            <a:t>Qualität</a:t>
          </a:r>
        </a:p>
      </dgm:t>
    </dgm:pt>
    <dgm:pt modelId="{4BFDD3B9-2787-4A51-9DA5-0A49E6C3AD01}" type="parTrans" cxnId="{1D06EA38-055A-4CA7-A8AF-6232C23C52AE}">
      <dgm:prSet/>
      <dgm:spPr/>
      <dgm:t>
        <a:bodyPr/>
        <a:lstStyle/>
        <a:p>
          <a:endParaRPr lang="de-DE"/>
        </a:p>
      </dgm:t>
    </dgm:pt>
    <dgm:pt modelId="{3AEF1E82-E9D7-466F-A945-1BE1A20C8C26}" type="sibTrans" cxnId="{1D06EA38-055A-4CA7-A8AF-6232C23C52AE}">
      <dgm:prSet/>
      <dgm:spPr/>
      <dgm:t>
        <a:bodyPr/>
        <a:lstStyle/>
        <a:p>
          <a:endParaRPr lang="de-DE"/>
        </a:p>
      </dgm:t>
    </dgm:pt>
    <dgm:pt modelId="{26E2F8AF-EFBA-4718-9C30-CF69D7476BD2}">
      <dgm:prSet phldrT="[Text]"/>
      <dgm:spPr/>
      <dgm:t>
        <a:bodyPr/>
        <a:lstStyle/>
        <a:p>
          <a:r>
            <a:rPr lang="de-DE" dirty="0"/>
            <a:t>Planung</a:t>
          </a:r>
        </a:p>
      </dgm:t>
    </dgm:pt>
    <dgm:pt modelId="{A5BA66FD-4559-4F2A-B3EA-3042482A2C72}" type="parTrans" cxnId="{BF1FCB69-350C-4A2F-899C-0EFF1103ADCC}">
      <dgm:prSet/>
      <dgm:spPr/>
      <dgm:t>
        <a:bodyPr/>
        <a:lstStyle/>
        <a:p>
          <a:endParaRPr lang="de-DE"/>
        </a:p>
      </dgm:t>
    </dgm:pt>
    <dgm:pt modelId="{4C00CBB0-B333-4BEB-A919-02C031E39B94}" type="sibTrans" cxnId="{BF1FCB69-350C-4A2F-899C-0EFF1103ADCC}">
      <dgm:prSet/>
      <dgm:spPr/>
      <dgm:t>
        <a:bodyPr/>
        <a:lstStyle/>
        <a:p>
          <a:endParaRPr lang="de-DE"/>
        </a:p>
      </dgm:t>
    </dgm:pt>
    <dgm:pt modelId="{AE83AA2F-9E4D-4AD0-9B2B-F4469650AD4B}">
      <dgm:prSet phldrT="[Text]"/>
      <dgm:spPr/>
      <dgm:t>
        <a:bodyPr/>
        <a:lstStyle/>
        <a:p>
          <a:r>
            <a:rPr lang="de-DE" dirty="0"/>
            <a:t>Imp.</a:t>
          </a:r>
        </a:p>
      </dgm:t>
    </dgm:pt>
    <dgm:pt modelId="{96DF8287-0341-48E6-921E-49907A69E0DA}" type="parTrans" cxnId="{4F3D279F-09F1-492C-8C10-C7C6BBAAD66A}">
      <dgm:prSet/>
      <dgm:spPr/>
      <dgm:t>
        <a:bodyPr/>
        <a:lstStyle/>
        <a:p>
          <a:endParaRPr lang="de-DE"/>
        </a:p>
      </dgm:t>
    </dgm:pt>
    <dgm:pt modelId="{FEAB9F3A-289F-4487-9C9A-7C8A9B0B68E2}" type="sibTrans" cxnId="{4F3D279F-09F1-492C-8C10-C7C6BBAAD66A}">
      <dgm:prSet/>
      <dgm:spPr/>
      <dgm:t>
        <a:bodyPr/>
        <a:lstStyle/>
        <a:p>
          <a:endParaRPr lang="de-DE"/>
        </a:p>
      </dgm:t>
    </dgm:pt>
    <dgm:pt modelId="{8C591706-4B2C-48A6-847C-9A304465598B}">
      <dgm:prSet phldrT="[Text]"/>
      <dgm:spPr/>
      <dgm:t>
        <a:bodyPr/>
        <a:lstStyle/>
        <a:p>
          <a:r>
            <a:rPr lang="de-DE" dirty="0"/>
            <a:t>Fazit</a:t>
          </a:r>
        </a:p>
      </dgm:t>
    </dgm:pt>
    <dgm:pt modelId="{C5E4E199-D25C-4FCC-99B4-5C0CEAE1BFE9}" type="parTrans" cxnId="{A24B70D5-9638-4B29-8E29-D968C49691FD}">
      <dgm:prSet/>
      <dgm:spPr/>
      <dgm:t>
        <a:bodyPr/>
        <a:lstStyle/>
        <a:p>
          <a:endParaRPr lang="de-DE"/>
        </a:p>
      </dgm:t>
    </dgm:pt>
    <dgm:pt modelId="{3FC4BF58-8497-400B-BD17-C3B163192597}" type="sibTrans" cxnId="{A24B70D5-9638-4B29-8E29-D968C49691FD}">
      <dgm:prSet/>
      <dgm:spPr/>
      <dgm:t>
        <a:bodyPr/>
        <a:lstStyle/>
        <a:p>
          <a:endParaRPr lang="de-DE"/>
        </a:p>
      </dgm:t>
    </dgm:pt>
    <dgm:pt modelId="{D885A02E-FFCD-4372-9A00-6AB304DBD8D0}">
      <dgm:prSet phldrT="[Text]"/>
      <dgm:spPr/>
      <dgm:t>
        <a:bodyPr/>
        <a:lstStyle/>
        <a:p>
          <a:r>
            <a:rPr lang="de-DE" dirty="0"/>
            <a:t>Quelle</a:t>
          </a:r>
        </a:p>
      </dgm:t>
    </dgm:pt>
    <dgm:pt modelId="{A74DA4DB-B160-4161-B073-A7C32D790B50}" type="parTrans" cxnId="{272996F3-9EFA-4B9C-B4B0-0DCE3FC8B879}">
      <dgm:prSet/>
      <dgm:spPr/>
      <dgm:t>
        <a:bodyPr/>
        <a:lstStyle/>
        <a:p>
          <a:endParaRPr lang="de-DE"/>
        </a:p>
      </dgm:t>
    </dgm:pt>
    <dgm:pt modelId="{4D1F010B-AB10-40C0-9EAA-8386BD69A32B}" type="sibTrans" cxnId="{272996F3-9EFA-4B9C-B4B0-0DCE3FC8B879}">
      <dgm:prSet/>
      <dgm:spPr/>
      <dgm:t>
        <a:bodyPr/>
        <a:lstStyle/>
        <a:p>
          <a:endParaRPr lang="de-DE"/>
        </a:p>
      </dgm:t>
    </dgm:pt>
    <dgm:pt modelId="{C72D91C6-1144-4A4A-B399-998292E89804}" type="pres">
      <dgm:prSet presAssocID="{35729975-1728-4DE7-9860-1C66B1D130E0}" presName="Name0" presStyleCnt="0">
        <dgm:presLayoutVars>
          <dgm:dir/>
          <dgm:resizeHandles val="exact"/>
        </dgm:presLayoutVars>
      </dgm:prSet>
      <dgm:spPr/>
    </dgm:pt>
    <dgm:pt modelId="{93FF73D4-1A2E-406A-A745-D7C6B06AED94}" type="pres">
      <dgm:prSet presAssocID="{4A048A38-FA02-492F-820E-B19DF7D7EFAA}" presName="parTxOnly" presStyleLbl="node1" presStyleIdx="0" presStyleCnt="8">
        <dgm:presLayoutVars>
          <dgm:bulletEnabled val="1"/>
        </dgm:presLayoutVars>
      </dgm:prSet>
      <dgm:spPr/>
    </dgm:pt>
    <dgm:pt modelId="{B6FA6819-9C06-4352-BA31-D4F6CB6A57E5}" type="pres">
      <dgm:prSet presAssocID="{0A363215-9461-4933-BC5B-211BE60E59A2}" presName="parSpace" presStyleCnt="0"/>
      <dgm:spPr/>
    </dgm:pt>
    <dgm:pt modelId="{C8D4452B-FEA5-414F-96AE-C1ABF795BCE7}" type="pres">
      <dgm:prSet presAssocID="{566C3D29-8F79-423B-BBB6-FBB479C89063}" presName="parTxOnly" presStyleLbl="node1" presStyleIdx="1" presStyleCnt="8">
        <dgm:presLayoutVars>
          <dgm:bulletEnabled val="1"/>
        </dgm:presLayoutVars>
      </dgm:prSet>
      <dgm:spPr/>
    </dgm:pt>
    <dgm:pt modelId="{B3FCF1F4-028E-4534-AC7F-A17BD8E66361}" type="pres">
      <dgm:prSet presAssocID="{0882B6B7-00AA-4933-85F7-1F77CFF1C3D3}" presName="parSpace" presStyleCnt="0"/>
      <dgm:spPr/>
    </dgm:pt>
    <dgm:pt modelId="{434ECEB3-179D-4233-9F0D-E15DA548F4E7}" type="pres">
      <dgm:prSet presAssocID="{A2F5275A-74D0-4FE8-AE2B-E5B8AA9C0456}" presName="parTxOnly" presStyleLbl="node1" presStyleIdx="2" presStyleCnt="8">
        <dgm:presLayoutVars>
          <dgm:bulletEnabled val="1"/>
        </dgm:presLayoutVars>
      </dgm:prSet>
      <dgm:spPr/>
    </dgm:pt>
    <dgm:pt modelId="{623B792B-53DA-4C31-AFF1-0E57F8D8F542}" type="pres">
      <dgm:prSet presAssocID="{3C7EB158-B6E6-4E09-879E-E5A4F6624032}" presName="parSpace" presStyleCnt="0"/>
      <dgm:spPr/>
    </dgm:pt>
    <dgm:pt modelId="{0714670F-0F76-4B21-915B-77EDCE6F584D}" type="pres">
      <dgm:prSet presAssocID="{26E2F8AF-EFBA-4718-9C30-CF69D7476BD2}" presName="parTxOnly" presStyleLbl="node1" presStyleIdx="3" presStyleCnt="8">
        <dgm:presLayoutVars>
          <dgm:bulletEnabled val="1"/>
        </dgm:presLayoutVars>
      </dgm:prSet>
      <dgm:spPr/>
    </dgm:pt>
    <dgm:pt modelId="{5DD4236F-B9EC-4705-AA31-E763F40D9C4B}" type="pres">
      <dgm:prSet presAssocID="{4C00CBB0-B333-4BEB-A919-02C031E39B94}" presName="parSpace" presStyleCnt="0"/>
      <dgm:spPr/>
    </dgm:pt>
    <dgm:pt modelId="{83C7B6BF-5B79-43E6-9818-0EE03070B6C3}" type="pres">
      <dgm:prSet presAssocID="{AE83AA2F-9E4D-4AD0-9B2B-F4469650AD4B}" presName="parTxOnly" presStyleLbl="node1" presStyleIdx="4" presStyleCnt="8">
        <dgm:presLayoutVars>
          <dgm:bulletEnabled val="1"/>
        </dgm:presLayoutVars>
      </dgm:prSet>
      <dgm:spPr/>
    </dgm:pt>
    <dgm:pt modelId="{CF813599-6FE7-424B-8DAE-66203ADE8975}" type="pres">
      <dgm:prSet presAssocID="{FEAB9F3A-289F-4487-9C9A-7C8A9B0B68E2}" presName="parSpace" presStyleCnt="0"/>
      <dgm:spPr/>
    </dgm:pt>
    <dgm:pt modelId="{D969D0A6-81DB-47F5-8834-526A81E01CE5}" type="pres">
      <dgm:prSet presAssocID="{870388D2-7B51-49AF-A4B7-AD6F5403A9E4}" presName="parTxOnly" presStyleLbl="node1" presStyleIdx="5" presStyleCnt="8">
        <dgm:presLayoutVars>
          <dgm:bulletEnabled val="1"/>
        </dgm:presLayoutVars>
      </dgm:prSet>
      <dgm:spPr/>
    </dgm:pt>
    <dgm:pt modelId="{4EB2FF62-9E9C-47B1-8DDF-85ADA01D28F1}" type="pres">
      <dgm:prSet presAssocID="{3AEF1E82-E9D7-466F-A945-1BE1A20C8C26}" presName="parSpace" presStyleCnt="0"/>
      <dgm:spPr/>
    </dgm:pt>
    <dgm:pt modelId="{17614D98-FEE9-4E93-A45E-EB3759B6EAEF}" type="pres">
      <dgm:prSet presAssocID="{8C591706-4B2C-48A6-847C-9A304465598B}" presName="parTxOnly" presStyleLbl="node1" presStyleIdx="6" presStyleCnt="8">
        <dgm:presLayoutVars>
          <dgm:bulletEnabled val="1"/>
        </dgm:presLayoutVars>
      </dgm:prSet>
      <dgm:spPr/>
    </dgm:pt>
    <dgm:pt modelId="{33A71B22-AF3B-4929-A9F7-57A8550C16A0}" type="pres">
      <dgm:prSet presAssocID="{3FC4BF58-8497-400B-BD17-C3B163192597}" presName="parSpace" presStyleCnt="0"/>
      <dgm:spPr/>
    </dgm:pt>
    <dgm:pt modelId="{617F7EBA-E8A4-4FF6-B27D-7ED001BAFDA9}" type="pres">
      <dgm:prSet presAssocID="{D885A02E-FFCD-4372-9A00-6AB304DBD8D0}" presName="parTxOnly" presStyleLbl="node1" presStyleIdx="7" presStyleCnt="8">
        <dgm:presLayoutVars>
          <dgm:bulletEnabled val="1"/>
        </dgm:presLayoutVars>
      </dgm:prSet>
      <dgm:spPr/>
    </dgm:pt>
  </dgm:ptLst>
  <dgm:cxnLst>
    <dgm:cxn modelId="{633C1F0E-2981-427E-9709-FEFB5A5EA24E}" srcId="{35729975-1728-4DE7-9860-1C66B1D130E0}" destId="{4A048A38-FA02-492F-820E-B19DF7D7EFAA}" srcOrd="0" destOrd="0" parTransId="{33C9C2DB-2450-4C92-84D8-47639829BE37}" sibTransId="{0A363215-9461-4933-BC5B-211BE60E59A2}"/>
    <dgm:cxn modelId="{74CD1317-3E86-4726-B61D-C5E798936B4E}" type="presOf" srcId="{26E2F8AF-EFBA-4718-9C30-CF69D7476BD2}" destId="{0714670F-0F76-4B21-915B-77EDCE6F584D}" srcOrd="0" destOrd="0" presId="urn:microsoft.com/office/officeart/2005/8/layout/hChevron3"/>
    <dgm:cxn modelId="{0C894926-A5AC-4EA5-8760-EA8B66E8594A}" type="presOf" srcId="{566C3D29-8F79-423B-BBB6-FBB479C89063}" destId="{C8D4452B-FEA5-414F-96AE-C1ABF795BCE7}" srcOrd="0" destOrd="0" presId="urn:microsoft.com/office/officeart/2005/8/layout/hChevron3"/>
    <dgm:cxn modelId="{715CF034-5BE7-4080-8E1E-D8BDB345AE14}" type="presOf" srcId="{8C591706-4B2C-48A6-847C-9A304465598B}" destId="{17614D98-FEE9-4E93-A45E-EB3759B6EAEF}" srcOrd="0" destOrd="0" presId="urn:microsoft.com/office/officeart/2005/8/layout/hChevron3"/>
    <dgm:cxn modelId="{1D06EA38-055A-4CA7-A8AF-6232C23C52AE}" srcId="{35729975-1728-4DE7-9860-1C66B1D130E0}" destId="{870388D2-7B51-49AF-A4B7-AD6F5403A9E4}" srcOrd="5" destOrd="0" parTransId="{4BFDD3B9-2787-4A51-9DA5-0A49E6C3AD01}" sibTransId="{3AEF1E82-E9D7-466F-A945-1BE1A20C8C26}"/>
    <dgm:cxn modelId="{BF1FCB69-350C-4A2F-899C-0EFF1103ADCC}" srcId="{35729975-1728-4DE7-9860-1C66B1D130E0}" destId="{26E2F8AF-EFBA-4718-9C30-CF69D7476BD2}" srcOrd="3" destOrd="0" parTransId="{A5BA66FD-4559-4F2A-B3EA-3042482A2C72}" sibTransId="{4C00CBB0-B333-4BEB-A919-02C031E39B94}"/>
    <dgm:cxn modelId="{970B434B-EFBE-4EB2-AC7A-44A59E9409F3}" srcId="{35729975-1728-4DE7-9860-1C66B1D130E0}" destId="{566C3D29-8F79-423B-BBB6-FBB479C89063}" srcOrd="1" destOrd="0" parTransId="{622FE0EF-E26B-4245-8AF9-39144914A083}" sibTransId="{0882B6B7-00AA-4933-85F7-1F77CFF1C3D3}"/>
    <dgm:cxn modelId="{63B31655-AFEA-4A0D-93BB-7304E39A8F6A}" type="presOf" srcId="{AE83AA2F-9E4D-4AD0-9B2B-F4469650AD4B}" destId="{83C7B6BF-5B79-43E6-9818-0EE03070B6C3}" srcOrd="0" destOrd="0" presId="urn:microsoft.com/office/officeart/2005/8/layout/hChevron3"/>
    <dgm:cxn modelId="{8C27317C-CBE7-4C3B-9488-7050C0CE4E4C}" srcId="{35729975-1728-4DE7-9860-1C66B1D130E0}" destId="{A2F5275A-74D0-4FE8-AE2B-E5B8AA9C0456}" srcOrd="2" destOrd="0" parTransId="{502AF692-780F-4F42-8573-628CF6076609}" sibTransId="{3C7EB158-B6E6-4E09-879E-E5A4F6624032}"/>
    <dgm:cxn modelId="{7458DE7D-A2AF-4B46-A954-6A703ECE8D32}" type="presOf" srcId="{4A048A38-FA02-492F-820E-B19DF7D7EFAA}" destId="{93FF73D4-1A2E-406A-A745-D7C6B06AED94}" srcOrd="0" destOrd="0" presId="urn:microsoft.com/office/officeart/2005/8/layout/hChevron3"/>
    <dgm:cxn modelId="{C2909F8F-197D-424F-BD1F-F50226C3BBA8}" type="presOf" srcId="{D885A02E-FFCD-4372-9A00-6AB304DBD8D0}" destId="{617F7EBA-E8A4-4FF6-B27D-7ED001BAFDA9}" srcOrd="0" destOrd="0" presId="urn:microsoft.com/office/officeart/2005/8/layout/hChevron3"/>
    <dgm:cxn modelId="{4F3D279F-09F1-492C-8C10-C7C6BBAAD66A}" srcId="{35729975-1728-4DE7-9860-1C66B1D130E0}" destId="{AE83AA2F-9E4D-4AD0-9B2B-F4469650AD4B}" srcOrd="4" destOrd="0" parTransId="{96DF8287-0341-48E6-921E-49907A69E0DA}" sibTransId="{FEAB9F3A-289F-4487-9C9A-7C8A9B0B68E2}"/>
    <dgm:cxn modelId="{526863A6-0A23-4C09-BE7C-EF1E2FFDF3BB}" type="presOf" srcId="{35729975-1728-4DE7-9860-1C66B1D130E0}" destId="{C72D91C6-1144-4A4A-B399-998292E89804}" srcOrd="0" destOrd="0" presId="urn:microsoft.com/office/officeart/2005/8/layout/hChevron3"/>
    <dgm:cxn modelId="{33A4DCA8-CAB9-496C-BA20-9AC6086D952F}" type="presOf" srcId="{A2F5275A-74D0-4FE8-AE2B-E5B8AA9C0456}" destId="{434ECEB3-179D-4233-9F0D-E15DA548F4E7}" srcOrd="0" destOrd="0" presId="urn:microsoft.com/office/officeart/2005/8/layout/hChevron3"/>
    <dgm:cxn modelId="{A24B70D5-9638-4B29-8E29-D968C49691FD}" srcId="{35729975-1728-4DE7-9860-1C66B1D130E0}" destId="{8C591706-4B2C-48A6-847C-9A304465598B}" srcOrd="6" destOrd="0" parTransId="{C5E4E199-D25C-4FCC-99B4-5C0CEAE1BFE9}" sibTransId="{3FC4BF58-8497-400B-BD17-C3B163192597}"/>
    <dgm:cxn modelId="{F0FB48D6-E147-4549-BCAA-F3495500DFF1}" type="presOf" srcId="{870388D2-7B51-49AF-A4B7-AD6F5403A9E4}" destId="{D969D0A6-81DB-47F5-8834-526A81E01CE5}" srcOrd="0" destOrd="0" presId="urn:microsoft.com/office/officeart/2005/8/layout/hChevron3"/>
    <dgm:cxn modelId="{272996F3-9EFA-4B9C-B4B0-0DCE3FC8B879}" srcId="{35729975-1728-4DE7-9860-1C66B1D130E0}" destId="{D885A02E-FFCD-4372-9A00-6AB304DBD8D0}" srcOrd="7" destOrd="0" parTransId="{A74DA4DB-B160-4161-B073-A7C32D790B50}" sibTransId="{4D1F010B-AB10-40C0-9EAA-8386BD69A32B}"/>
    <dgm:cxn modelId="{67A907DD-8BAE-4356-8F90-B49D69A5C43E}" type="presParOf" srcId="{C72D91C6-1144-4A4A-B399-998292E89804}" destId="{93FF73D4-1A2E-406A-A745-D7C6B06AED94}" srcOrd="0" destOrd="0" presId="urn:microsoft.com/office/officeart/2005/8/layout/hChevron3"/>
    <dgm:cxn modelId="{C5A834DC-9FA8-4AB6-83EF-3292B551C8F8}" type="presParOf" srcId="{C72D91C6-1144-4A4A-B399-998292E89804}" destId="{B6FA6819-9C06-4352-BA31-D4F6CB6A57E5}" srcOrd="1" destOrd="0" presId="urn:microsoft.com/office/officeart/2005/8/layout/hChevron3"/>
    <dgm:cxn modelId="{8DFAC988-9ECF-4F46-9FCF-624FF227060B}" type="presParOf" srcId="{C72D91C6-1144-4A4A-B399-998292E89804}" destId="{C8D4452B-FEA5-414F-96AE-C1ABF795BCE7}" srcOrd="2" destOrd="0" presId="urn:microsoft.com/office/officeart/2005/8/layout/hChevron3"/>
    <dgm:cxn modelId="{186511B8-9AE7-4690-B741-C61433034772}" type="presParOf" srcId="{C72D91C6-1144-4A4A-B399-998292E89804}" destId="{B3FCF1F4-028E-4534-AC7F-A17BD8E66361}" srcOrd="3" destOrd="0" presId="urn:microsoft.com/office/officeart/2005/8/layout/hChevron3"/>
    <dgm:cxn modelId="{8264BB66-88E9-42E8-92DB-01FA0E117155}" type="presParOf" srcId="{C72D91C6-1144-4A4A-B399-998292E89804}" destId="{434ECEB3-179D-4233-9F0D-E15DA548F4E7}" srcOrd="4" destOrd="0" presId="urn:microsoft.com/office/officeart/2005/8/layout/hChevron3"/>
    <dgm:cxn modelId="{160F67B9-7778-4112-824D-C76F66F3B6EE}" type="presParOf" srcId="{C72D91C6-1144-4A4A-B399-998292E89804}" destId="{623B792B-53DA-4C31-AFF1-0E57F8D8F542}" srcOrd="5" destOrd="0" presId="urn:microsoft.com/office/officeart/2005/8/layout/hChevron3"/>
    <dgm:cxn modelId="{5B65BB1F-B4C1-4FBE-A42C-5BC2B6EEE025}" type="presParOf" srcId="{C72D91C6-1144-4A4A-B399-998292E89804}" destId="{0714670F-0F76-4B21-915B-77EDCE6F584D}" srcOrd="6" destOrd="0" presId="urn:microsoft.com/office/officeart/2005/8/layout/hChevron3"/>
    <dgm:cxn modelId="{D3A07A1A-C7C9-43DC-871A-BE1562E2DE49}" type="presParOf" srcId="{C72D91C6-1144-4A4A-B399-998292E89804}" destId="{5DD4236F-B9EC-4705-AA31-E763F40D9C4B}" srcOrd="7" destOrd="0" presId="urn:microsoft.com/office/officeart/2005/8/layout/hChevron3"/>
    <dgm:cxn modelId="{FAAF5FB6-6A0E-42A5-B086-74B02E4AFB8D}" type="presParOf" srcId="{C72D91C6-1144-4A4A-B399-998292E89804}" destId="{83C7B6BF-5B79-43E6-9818-0EE03070B6C3}" srcOrd="8" destOrd="0" presId="urn:microsoft.com/office/officeart/2005/8/layout/hChevron3"/>
    <dgm:cxn modelId="{96547A78-183C-4494-9573-D6892F9F4D49}" type="presParOf" srcId="{C72D91C6-1144-4A4A-B399-998292E89804}" destId="{CF813599-6FE7-424B-8DAE-66203ADE8975}" srcOrd="9" destOrd="0" presId="urn:microsoft.com/office/officeart/2005/8/layout/hChevron3"/>
    <dgm:cxn modelId="{14E5741C-1AE8-4973-AA4F-C8F8044A01B9}" type="presParOf" srcId="{C72D91C6-1144-4A4A-B399-998292E89804}" destId="{D969D0A6-81DB-47F5-8834-526A81E01CE5}" srcOrd="10" destOrd="0" presId="urn:microsoft.com/office/officeart/2005/8/layout/hChevron3"/>
    <dgm:cxn modelId="{D053329E-AB29-4577-AEB0-9AEE078F1325}" type="presParOf" srcId="{C72D91C6-1144-4A4A-B399-998292E89804}" destId="{4EB2FF62-9E9C-47B1-8DDF-85ADA01D28F1}" srcOrd="11" destOrd="0" presId="urn:microsoft.com/office/officeart/2005/8/layout/hChevron3"/>
    <dgm:cxn modelId="{15C92909-176A-44AD-AA07-357EB8163C6F}" type="presParOf" srcId="{C72D91C6-1144-4A4A-B399-998292E89804}" destId="{17614D98-FEE9-4E93-A45E-EB3759B6EAEF}" srcOrd="12" destOrd="0" presId="urn:microsoft.com/office/officeart/2005/8/layout/hChevron3"/>
    <dgm:cxn modelId="{7107210C-45EE-4078-A770-E64C01ACE4F7}" type="presParOf" srcId="{C72D91C6-1144-4A4A-B399-998292E89804}" destId="{33A71B22-AF3B-4929-A9F7-57A8550C16A0}" srcOrd="13" destOrd="0" presId="urn:microsoft.com/office/officeart/2005/8/layout/hChevron3"/>
    <dgm:cxn modelId="{6961BA9E-8F58-4B22-BEE9-D465A21663E4}" type="presParOf" srcId="{C72D91C6-1144-4A4A-B399-998292E89804}" destId="{617F7EBA-E8A4-4FF6-B27D-7ED001BAFDA9}" srcOrd="14"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5729975-1728-4DE7-9860-1C66B1D130E0}" type="doc">
      <dgm:prSet loTypeId="urn:microsoft.com/office/officeart/2005/8/layout/hChevron3" loCatId="process" qsTypeId="urn:microsoft.com/office/officeart/2005/8/quickstyle/simple1" qsCatId="simple" csTypeId="urn:microsoft.com/office/officeart/2005/8/colors/accent1_2" csCatId="accent1" phldr="1"/>
      <dgm:spPr/>
    </dgm:pt>
    <dgm:pt modelId="{4A048A38-FA02-492F-820E-B19DF7D7EFAA}">
      <dgm:prSet phldrT="[Text]"/>
      <dgm:spPr>
        <a:solidFill>
          <a:srgbClr val="CC9900"/>
        </a:solidFill>
      </dgm:spPr>
      <dgm:t>
        <a:bodyPr/>
        <a:lstStyle/>
        <a:p>
          <a:r>
            <a:rPr lang="de-DE" dirty="0"/>
            <a:t>LWV</a:t>
          </a:r>
        </a:p>
      </dgm:t>
    </dgm:pt>
    <dgm:pt modelId="{33C9C2DB-2450-4C92-84D8-47639829BE37}" type="parTrans" cxnId="{633C1F0E-2981-427E-9709-FEFB5A5EA24E}">
      <dgm:prSet/>
      <dgm:spPr/>
      <dgm:t>
        <a:bodyPr/>
        <a:lstStyle/>
        <a:p>
          <a:endParaRPr lang="de-DE"/>
        </a:p>
      </dgm:t>
    </dgm:pt>
    <dgm:pt modelId="{0A363215-9461-4933-BC5B-211BE60E59A2}" type="sibTrans" cxnId="{633C1F0E-2981-427E-9709-FEFB5A5EA24E}">
      <dgm:prSet/>
      <dgm:spPr/>
      <dgm:t>
        <a:bodyPr/>
        <a:lstStyle/>
        <a:p>
          <a:endParaRPr lang="de-DE"/>
        </a:p>
      </dgm:t>
    </dgm:pt>
    <dgm:pt modelId="{566C3D29-8F79-423B-BBB6-FBB479C89063}">
      <dgm:prSet phldrT="[Text]"/>
      <dgm:spPr>
        <a:solidFill>
          <a:srgbClr val="CC9900"/>
        </a:solidFill>
      </dgm:spPr>
      <dgm:t>
        <a:bodyPr/>
        <a:lstStyle/>
        <a:p>
          <a:r>
            <a:rPr lang="de-DE" dirty="0"/>
            <a:t>SAP</a:t>
          </a:r>
        </a:p>
      </dgm:t>
    </dgm:pt>
    <dgm:pt modelId="{622FE0EF-E26B-4245-8AF9-39144914A083}" type="parTrans" cxnId="{970B434B-EFBE-4EB2-AC7A-44A59E9409F3}">
      <dgm:prSet/>
      <dgm:spPr/>
      <dgm:t>
        <a:bodyPr/>
        <a:lstStyle/>
        <a:p>
          <a:endParaRPr lang="de-DE"/>
        </a:p>
      </dgm:t>
    </dgm:pt>
    <dgm:pt modelId="{0882B6B7-00AA-4933-85F7-1F77CFF1C3D3}" type="sibTrans" cxnId="{970B434B-EFBE-4EB2-AC7A-44A59E9409F3}">
      <dgm:prSet/>
      <dgm:spPr/>
      <dgm:t>
        <a:bodyPr/>
        <a:lstStyle/>
        <a:p>
          <a:endParaRPr lang="de-DE"/>
        </a:p>
      </dgm:t>
    </dgm:pt>
    <dgm:pt modelId="{A2F5275A-74D0-4FE8-AE2B-E5B8AA9C0456}">
      <dgm:prSet phldrT="[Text]"/>
      <dgm:spPr>
        <a:solidFill>
          <a:srgbClr val="CC9900"/>
        </a:solidFill>
      </dgm:spPr>
      <dgm:t>
        <a:bodyPr/>
        <a:lstStyle/>
        <a:p>
          <a:r>
            <a:rPr lang="de-DE" dirty="0"/>
            <a:t>Analyse</a:t>
          </a:r>
        </a:p>
      </dgm:t>
    </dgm:pt>
    <dgm:pt modelId="{502AF692-780F-4F42-8573-628CF6076609}" type="parTrans" cxnId="{8C27317C-CBE7-4C3B-9488-7050C0CE4E4C}">
      <dgm:prSet/>
      <dgm:spPr/>
      <dgm:t>
        <a:bodyPr/>
        <a:lstStyle/>
        <a:p>
          <a:endParaRPr lang="de-DE"/>
        </a:p>
      </dgm:t>
    </dgm:pt>
    <dgm:pt modelId="{3C7EB158-B6E6-4E09-879E-E5A4F6624032}" type="sibTrans" cxnId="{8C27317C-CBE7-4C3B-9488-7050C0CE4E4C}">
      <dgm:prSet/>
      <dgm:spPr/>
      <dgm:t>
        <a:bodyPr/>
        <a:lstStyle/>
        <a:p>
          <a:endParaRPr lang="de-DE"/>
        </a:p>
      </dgm:t>
    </dgm:pt>
    <dgm:pt modelId="{870388D2-7B51-49AF-A4B7-AD6F5403A9E4}">
      <dgm:prSet phldrT="[Text]"/>
      <dgm:spPr/>
      <dgm:t>
        <a:bodyPr/>
        <a:lstStyle/>
        <a:p>
          <a:r>
            <a:rPr lang="de-DE" dirty="0"/>
            <a:t>Qualität</a:t>
          </a:r>
        </a:p>
      </dgm:t>
    </dgm:pt>
    <dgm:pt modelId="{4BFDD3B9-2787-4A51-9DA5-0A49E6C3AD01}" type="parTrans" cxnId="{1D06EA38-055A-4CA7-A8AF-6232C23C52AE}">
      <dgm:prSet/>
      <dgm:spPr/>
      <dgm:t>
        <a:bodyPr/>
        <a:lstStyle/>
        <a:p>
          <a:endParaRPr lang="de-DE"/>
        </a:p>
      </dgm:t>
    </dgm:pt>
    <dgm:pt modelId="{3AEF1E82-E9D7-466F-A945-1BE1A20C8C26}" type="sibTrans" cxnId="{1D06EA38-055A-4CA7-A8AF-6232C23C52AE}">
      <dgm:prSet/>
      <dgm:spPr/>
      <dgm:t>
        <a:bodyPr/>
        <a:lstStyle/>
        <a:p>
          <a:endParaRPr lang="de-DE"/>
        </a:p>
      </dgm:t>
    </dgm:pt>
    <dgm:pt modelId="{26E2F8AF-EFBA-4718-9C30-CF69D7476BD2}">
      <dgm:prSet phldrT="[Text]"/>
      <dgm:spPr>
        <a:solidFill>
          <a:srgbClr val="00B050"/>
        </a:solidFill>
      </dgm:spPr>
      <dgm:t>
        <a:bodyPr/>
        <a:lstStyle/>
        <a:p>
          <a:r>
            <a:rPr lang="de-DE" dirty="0"/>
            <a:t>Planung</a:t>
          </a:r>
        </a:p>
      </dgm:t>
    </dgm:pt>
    <dgm:pt modelId="{A5BA66FD-4559-4F2A-B3EA-3042482A2C72}" type="parTrans" cxnId="{BF1FCB69-350C-4A2F-899C-0EFF1103ADCC}">
      <dgm:prSet/>
      <dgm:spPr/>
      <dgm:t>
        <a:bodyPr/>
        <a:lstStyle/>
        <a:p>
          <a:endParaRPr lang="de-DE"/>
        </a:p>
      </dgm:t>
    </dgm:pt>
    <dgm:pt modelId="{4C00CBB0-B333-4BEB-A919-02C031E39B94}" type="sibTrans" cxnId="{BF1FCB69-350C-4A2F-899C-0EFF1103ADCC}">
      <dgm:prSet/>
      <dgm:spPr/>
      <dgm:t>
        <a:bodyPr/>
        <a:lstStyle/>
        <a:p>
          <a:endParaRPr lang="de-DE"/>
        </a:p>
      </dgm:t>
    </dgm:pt>
    <dgm:pt modelId="{AE83AA2F-9E4D-4AD0-9B2B-F4469650AD4B}">
      <dgm:prSet phldrT="[Text]"/>
      <dgm:spPr/>
      <dgm:t>
        <a:bodyPr/>
        <a:lstStyle/>
        <a:p>
          <a:r>
            <a:rPr lang="de-DE" dirty="0"/>
            <a:t>Imp.</a:t>
          </a:r>
        </a:p>
      </dgm:t>
    </dgm:pt>
    <dgm:pt modelId="{96DF8287-0341-48E6-921E-49907A69E0DA}" type="parTrans" cxnId="{4F3D279F-09F1-492C-8C10-C7C6BBAAD66A}">
      <dgm:prSet/>
      <dgm:spPr/>
      <dgm:t>
        <a:bodyPr/>
        <a:lstStyle/>
        <a:p>
          <a:endParaRPr lang="de-DE"/>
        </a:p>
      </dgm:t>
    </dgm:pt>
    <dgm:pt modelId="{FEAB9F3A-289F-4487-9C9A-7C8A9B0B68E2}" type="sibTrans" cxnId="{4F3D279F-09F1-492C-8C10-C7C6BBAAD66A}">
      <dgm:prSet/>
      <dgm:spPr/>
      <dgm:t>
        <a:bodyPr/>
        <a:lstStyle/>
        <a:p>
          <a:endParaRPr lang="de-DE"/>
        </a:p>
      </dgm:t>
    </dgm:pt>
    <dgm:pt modelId="{8C591706-4B2C-48A6-847C-9A304465598B}">
      <dgm:prSet phldrT="[Text]"/>
      <dgm:spPr/>
      <dgm:t>
        <a:bodyPr/>
        <a:lstStyle/>
        <a:p>
          <a:r>
            <a:rPr lang="de-DE" dirty="0"/>
            <a:t>Fazit</a:t>
          </a:r>
        </a:p>
      </dgm:t>
    </dgm:pt>
    <dgm:pt modelId="{C5E4E199-D25C-4FCC-99B4-5C0CEAE1BFE9}" type="parTrans" cxnId="{A24B70D5-9638-4B29-8E29-D968C49691FD}">
      <dgm:prSet/>
      <dgm:spPr/>
      <dgm:t>
        <a:bodyPr/>
        <a:lstStyle/>
        <a:p>
          <a:endParaRPr lang="de-DE"/>
        </a:p>
      </dgm:t>
    </dgm:pt>
    <dgm:pt modelId="{3FC4BF58-8497-400B-BD17-C3B163192597}" type="sibTrans" cxnId="{A24B70D5-9638-4B29-8E29-D968C49691FD}">
      <dgm:prSet/>
      <dgm:spPr/>
      <dgm:t>
        <a:bodyPr/>
        <a:lstStyle/>
        <a:p>
          <a:endParaRPr lang="de-DE"/>
        </a:p>
      </dgm:t>
    </dgm:pt>
    <dgm:pt modelId="{D885A02E-FFCD-4372-9A00-6AB304DBD8D0}">
      <dgm:prSet phldrT="[Text]"/>
      <dgm:spPr/>
      <dgm:t>
        <a:bodyPr/>
        <a:lstStyle/>
        <a:p>
          <a:r>
            <a:rPr lang="de-DE" dirty="0"/>
            <a:t>Quelle</a:t>
          </a:r>
        </a:p>
      </dgm:t>
    </dgm:pt>
    <dgm:pt modelId="{A74DA4DB-B160-4161-B073-A7C32D790B50}" type="parTrans" cxnId="{272996F3-9EFA-4B9C-B4B0-0DCE3FC8B879}">
      <dgm:prSet/>
      <dgm:spPr/>
      <dgm:t>
        <a:bodyPr/>
        <a:lstStyle/>
        <a:p>
          <a:endParaRPr lang="de-DE"/>
        </a:p>
      </dgm:t>
    </dgm:pt>
    <dgm:pt modelId="{4D1F010B-AB10-40C0-9EAA-8386BD69A32B}" type="sibTrans" cxnId="{272996F3-9EFA-4B9C-B4B0-0DCE3FC8B879}">
      <dgm:prSet/>
      <dgm:spPr/>
      <dgm:t>
        <a:bodyPr/>
        <a:lstStyle/>
        <a:p>
          <a:endParaRPr lang="de-DE"/>
        </a:p>
      </dgm:t>
    </dgm:pt>
    <dgm:pt modelId="{C72D91C6-1144-4A4A-B399-998292E89804}" type="pres">
      <dgm:prSet presAssocID="{35729975-1728-4DE7-9860-1C66B1D130E0}" presName="Name0" presStyleCnt="0">
        <dgm:presLayoutVars>
          <dgm:dir/>
          <dgm:resizeHandles val="exact"/>
        </dgm:presLayoutVars>
      </dgm:prSet>
      <dgm:spPr/>
    </dgm:pt>
    <dgm:pt modelId="{93FF73D4-1A2E-406A-A745-D7C6B06AED94}" type="pres">
      <dgm:prSet presAssocID="{4A048A38-FA02-492F-820E-B19DF7D7EFAA}" presName="parTxOnly" presStyleLbl="node1" presStyleIdx="0" presStyleCnt="8">
        <dgm:presLayoutVars>
          <dgm:bulletEnabled val="1"/>
        </dgm:presLayoutVars>
      </dgm:prSet>
      <dgm:spPr/>
    </dgm:pt>
    <dgm:pt modelId="{B6FA6819-9C06-4352-BA31-D4F6CB6A57E5}" type="pres">
      <dgm:prSet presAssocID="{0A363215-9461-4933-BC5B-211BE60E59A2}" presName="parSpace" presStyleCnt="0"/>
      <dgm:spPr/>
    </dgm:pt>
    <dgm:pt modelId="{C8D4452B-FEA5-414F-96AE-C1ABF795BCE7}" type="pres">
      <dgm:prSet presAssocID="{566C3D29-8F79-423B-BBB6-FBB479C89063}" presName="parTxOnly" presStyleLbl="node1" presStyleIdx="1" presStyleCnt="8">
        <dgm:presLayoutVars>
          <dgm:bulletEnabled val="1"/>
        </dgm:presLayoutVars>
      </dgm:prSet>
      <dgm:spPr/>
    </dgm:pt>
    <dgm:pt modelId="{B3FCF1F4-028E-4534-AC7F-A17BD8E66361}" type="pres">
      <dgm:prSet presAssocID="{0882B6B7-00AA-4933-85F7-1F77CFF1C3D3}" presName="parSpace" presStyleCnt="0"/>
      <dgm:spPr/>
    </dgm:pt>
    <dgm:pt modelId="{434ECEB3-179D-4233-9F0D-E15DA548F4E7}" type="pres">
      <dgm:prSet presAssocID="{A2F5275A-74D0-4FE8-AE2B-E5B8AA9C0456}" presName="parTxOnly" presStyleLbl="node1" presStyleIdx="2" presStyleCnt="8">
        <dgm:presLayoutVars>
          <dgm:bulletEnabled val="1"/>
        </dgm:presLayoutVars>
      </dgm:prSet>
      <dgm:spPr/>
    </dgm:pt>
    <dgm:pt modelId="{623B792B-53DA-4C31-AFF1-0E57F8D8F542}" type="pres">
      <dgm:prSet presAssocID="{3C7EB158-B6E6-4E09-879E-E5A4F6624032}" presName="parSpace" presStyleCnt="0"/>
      <dgm:spPr/>
    </dgm:pt>
    <dgm:pt modelId="{0714670F-0F76-4B21-915B-77EDCE6F584D}" type="pres">
      <dgm:prSet presAssocID="{26E2F8AF-EFBA-4718-9C30-CF69D7476BD2}" presName="parTxOnly" presStyleLbl="node1" presStyleIdx="3" presStyleCnt="8">
        <dgm:presLayoutVars>
          <dgm:bulletEnabled val="1"/>
        </dgm:presLayoutVars>
      </dgm:prSet>
      <dgm:spPr/>
    </dgm:pt>
    <dgm:pt modelId="{5DD4236F-B9EC-4705-AA31-E763F40D9C4B}" type="pres">
      <dgm:prSet presAssocID="{4C00CBB0-B333-4BEB-A919-02C031E39B94}" presName="parSpace" presStyleCnt="0"/>
      <dgm:spPr/>
    </dgm:pt>
    <dgm:pt modelId="{83C7B6BF-5B79-43E6-9818-0EE03070B6C3}" type="pres">
      <dgm:prSet presAssocID="{AE83AA2F-9E4D-4AD0-9B2B-F4469650AD4B}" presName="parTxOnly" presStyleLbl="node1" presStyleIdx="4" presStyleCnt="8">
        <dgm:presLayoutVars>
          <dgm:bulletEnabled val="1"/>
        </dgm:presLayoutVars>
      </dgm:prSet>
      <dgm:spPr/>
    </dgm:pt>
    <dgm:pt modelId="{CF813599-6FE7-424B-8DAE-66203ADE8975}" type="pres">
      <dgm:prSet presAssocID="{FEAB9F3A-289F-4487-9C9A-7C8A9B0B68E2}" presName="parSpace" presStyleCnt="0"/>
      <dgm:spPr/>
    </dgm:pt>
    <dgm:pt modelId="{D969D0A6-81DB-47F5-8834-526A81E01CE5}" type="pres">
      <dgm:prSet presAssocID="{870388D2-7B51-49AF-A4B7-AD6F5403A9E4}" presName="parTxOnly" presStyleLbl="node1" presStyleIdx="5" presStyleCnt="8">
        <dgm:presLayoutVars>
          <dgm:bulletEnabled val="1"/>
        </dgm:presLayoutVars>
      </dgm:prSet>
      <dgm:spPr/>
    </dgm:pt>
    <dgm:pt modelId="{4EB2FF62-9E9C-47B1-8DDF-85ADA01D28F1}" type="pres">
      <dgm:prSet presAssocID="{3AEF1E82-E9D7-466F-A945-1BE1A20C8C26}" presName="parSpace" presStyleCnt="0"/>
      <dgm:spPr/>
    </dgm:pt>
    <dgm:pt modelId="{17614D98-FEE9-4E93-A45E-EB3759B6EAEF}" type="pres">
      <dgm:prSet presAssocID="{8C591706-4B2C-48A6-847C-9A304465598B}" presName="parTxOnly" presStyleLbl="node1" presStyleIdx="6" presStyleCnt="8">
        <dgm:presLayoutVars>
          <dgm:bulletEnabled val="1"/>
        </dgm:presLayoutVars>
      </dgm:prSet>
      <dgm:spPr/>
    </dgm:pt>
    <dgm:pt modelId="{33A71B22-AF3B-4929-A9F7-57A8550C16A0}" type="pres">
      <dgm:prSet presAssocID="{3FC4BF58-8497-400B-BD17-C3B163192597}" presName="parSpace" presStyleCnt="0"/>
      <dgm:spPr/>
    </dgm:pt>
    <dgm:pt modelId="{617F7EBA-E8A4-4FF6-B27D-7ED001BAFDA9}" type="pres">
      <dgm:prSet presAssocID="{D885A02E-FFCD-4372-9A00-6AB304DBD8D0}" presName="parTxOnly" presStyleLbl="node1" presStyleIdx="7" presStyleCnt="8">
        <dgm:presLayoutVars>
          <dgm:bulletEnabled val="1"/>
        </dgm:presLayoutVars>
      </dgm:prSet>
      <dgm:spPr/>
    </dgm:pt>
  </dgm:ptLst>
  <dgm:cxnLst>
    <dgm:cxn modelId="{633C1F0E-2981-427E-9709-FEFB5A5EA24E}" srcId="{35729975-1728-4DE7-9860-1C66B1D130E0}" destId="{4A048A38-FA02-492F-820E-B19DF7D7EFAA}" srcOrd="0" destOrd="0" parTransId="{33C9C2DB-2450-4C92-84D8-47639829BE37}" sibTransId="{0A363215-9461-4933-BC5B-211BE60E59A2}"/>
    <dgm:cxn modelId="{74CD1317-3E86-4726-B61D-C5E798936B4E}" type="presOf" srcId="{26E2F8AF-EFBA-4718-9C30-CF69D7476BD2}" destId="{0714670F-0F76-4B21-915B-77EDCE6F584D}" srcOrd="0" destOrd="0" presId="urn:microsoft.com/office/officeart/2005/8/layout/hChevron3"/>
    <dgm:cxn modelId="{0C894926-A5AC-4EA5-8760-EA8B66E8594A}" type="presOf" srcId="{566C3D29-8F79-423B-BBB6-FBB479C89063}" destId="{C8D4452B-FEA5-414F-96AE-C1ABF795BCE7}" srcOrd="0" destOrd="0" presId="urn:microsoft.com/office/officeart/2005/8/layout/hChevron3"/>
    <dgm:cxn modelId="{715CF034-5BE7-4080-8E1E-D8BDB345AE14}" type="presOf" srcId="{8C591706-4B2C-48A6-847C-9A304465598B}" destId="{17614D98-FEE9-4E93-A45E-EB3759B6EAEF}" srcOrd="0" destOrd="0" presId="urn:microsoft.com/office/officeart/2005/8/layout/hChevron3"/>
    <dgm:cxn modelId="{1D06EA38-055A-4CA7-A8AF-6232C23C52AE}" srcId="{35729975-1728-4DE7-9860-1C66B1D130E0}" destId="{870388D2-7B51-49AF-A4B7-AD6F5403A9E4}" srcOrd="5" destOrd="0" parTransId="{4BFDD3B9-2787-4A51-9DA5-0A49E6C3AD01}" sibTransId="{3AEF1E82-E9D7-466F-A945-1BE1A20C8C26}"/>
    <dgm:cxn modelId="{BF1FCB69-350C-4A2F-899C-0EFF1103ADCC}" srcId="{35729975-1728-4DE7-9860-1C66B1D130E0}" destId="{26E2F8AF-EFBA-4718-9C30-CF69D7476BD2}" srcOrd="3" destOrd="0" parTransId="{A5BA66FD-4559-4F2A-B3EA-3042482A2C72}" sibTransId="{4C00CBB0-B333-4BEB-A919-02C031E39B94}"/>
    <dgm:cxn modelId="{970B434B-EFBE-4EB2-AC7A-44A59E9409F3}" srcId="{35729975-1728-4DE7-9860-1C66B1D130E0}" destId="{566C3D29-8F79-423B-BBB6-FBB479C89063}" srcOrd="1" destOrd="0" parTransId="{622FE0EF-E26B-4245-8AF9-39144914A083}" sibTransId="{0882B6B7-00AA-4933-85F7-1F77CFF1C3D3}"/>
    <dgm:cxn modelId="{63B31655-AFEA-4A0D-93BB-7304E39A8F6A}" type="presOf" srcId="{AE83AA2F-9E4D-4AD0-9B2B-F4469650AD4B}" destId="{83C7B6BF-5B79-43E6-9818-0EE03070B6C3}" srcOrd="0" destOrd="0" presId="urn:microsoft.com/office/officeart/2005/8/layout/hChevron3"/>
    <dgm:cxn modelId="{8C27317C-CBE7-4C3B-9488-7050C0CE4E4C}" srcId="{35729975-1728-4DE7-9860-1C66B1D130E0}" destId="{A2F5275A-74D0-4FE8-AE2B-E5B8AA9C0456}" srcOrd="2" destOrd="0" parTransId="{502AF692-780F-4F42-8573-628CF6076609}" sibTransId="{3C7EB158-B6E6-4E09-879E-E5A4F6624032}"/>
    <dgm:cxn modelId="{7458DE7D-A2AF-4B46-A954-6A703ECE8D32}" type="presOf" srcId="{4A048A38-FA02-492F-820E-B19DF7D7EFAA}" destId="{93FF73D4-1A2E-406A-A745-D7C6B06AED94}" srcOrd="0" destOrd="0" presId="urn:microsoft.com/office/officeart/2005/8/layout/hChevron3"/>
    <dgm:cxn modelId="{C2909F8F-197D-424F-BD1F-F50226C3BBA8}" type="presOf" srcId="{D885A02E-FFCD-4372-9A00-6AB304DBD8D0}" destId="{617F7EBA-E8A4-4FF6-B27D-7ED001BAFDA9}" srcOrd="0" destOrd="0" presId="urn:microsoft.com/office/officeart/2005/8/layout/hChevron3"/>
    <dgm:cxn modelId="{4F3D279F-09F1-492C-8C10-C7C6BBAAD66A}" srcId="{35729975-1728-4DE7-9860-1C66B1D130E0}" destId="{AE83AA2F-9E4D-4AD0-9B2B-F4469650AD4B}" srcOrd="4" destOrd="0" parTransId="{96DF8287-0341-48E6-921E-49907A69E0DA}" sibTransId="{FEAB9F3A-289F-4487-9C9A-7C8A9B0B68E2}"/>
    <dgm:cxn modelId="{526863A6-0A23-4C09-BE7C-EF1E2FFDF3BB}" type="presOf" srcId="{35729975-1728-4DE7-9860-1C66B1D130E0}" destId="{C72D91C6-1144-4A4A-B399-998292E89804}" srcOrd="0" destOrd="0" presId="urn:microsoft.com/office/officeart/2005/8/layout/hChevron3"/>
    <dgm:cxn modelId="{33A4DCA8-CAB9-496C-BA20-9AC6086D952F}" type="presOf" srcId="{A2F5275A-74D0-4FE8-AE2B-E5B8AA9C0456}" destId="{434ECEB3-179D-4233-9F0D-E15DA548F4E7}" srcOrd="0" destOrd="0" presId="urn:microsoft.com/office/officeart/2005/8/layout/hChevron3"/>
    <dgm:cxn modelId="{A24B70D5-9638-4B29-8E29-D968C49691FD}" srcId="{35729975-1728-4DE7-9860-1C66B1D130E0}" destId="{8C591706-4B2C-48A6-847C-9A304465598B}" srcOrd="6" destOrd="0" parTransId="{C5E4E199-D25C-4FCC-99B4-5C0CEAE1BFE9}" sibTransId="{3FC4BF58-8497-400B-BD17-C3B163192597}"/>
    <dgm:cxn modelId="{F0FB48D6-E147-4549-BCAA-F3495500DFF1}" type="presOf" srcId="{870388D2-7B51-49AF-A4B7-AD6F5403A9E4}" destId="{D969D0A6-81DB-47F5-8834-526A81E01CE5}" srcOrd="0" destOrd="0" presId="urn:microsoft.com/office/officeart/2005/8/layout/hChevron3"/>
    <dgm:cxn modelId="{272996F3-9EFA-4B9C-B4B0-0DCE3FC8B879}" srcId="{35729975-1728-4DE7-9860-1C66B1D130E0}" destId="{D885A02E-FFCD-4372-9A00-6AB304DBD8D0}" srcOrd="7" destOrd="0" parTransId="{A74DA4DB-B160-4161-B073-A7C32D790B50}" sibTransId="{4D1F010B-AB10-40C0-9EAA-8386BD69A32B}"/>
    <dgm:cxn modelId="{67A907DD-8BAE-4356-8F90-B49D69A5C43E}" type="presParOf" srcId="{C72D91C6-1144-4A4A-B399-998292E89804}" destId="{93FF73D4-1A2E-406A-A745-D7C6B06AED94}" srcOrd="0" destOrd="0" presId="urn:microsoft.com/office/officeart/2005/8/layout/hChevron3"/>
    <dgm:cxn modelId="{C5A834DC-9FA8-4AB6-83EF-3292B551C8F8}" type="presParOf" srcId="{C72D91C6-1144-4A4A-B399-998292E89804}" destId="{B6FA6819-9C06-4352-BA31-D4F6CB6A57E5}" srcOrd="1" destOrd="0" presId="urn:microsoft.com/office/officeart/2005/8/layout/hChevron3"/>
    <dgm:cxn modelId="{8DFAC988-9ECF-4F46-9FCF-624FF227060B}" type="presParOf" srcId="{C72D91C6-1144-4A4A-B399-998292E89804}" destId="{C8D4452B-FEA5-414F-96AE-C1ABF795BCE7}" srcOrd="2" destOrd="0" presId="urn:microsoft.com/office/officeart/2005/8/layout/hChevron3"/>
    <dgm:cxn modelId="{186511B8-9AE7-4690-B741-C61433034772}" type="presParOf" srcId="{C72D91C6-1144-4A4A-B399-998292E89804}" destId="{B3FCF1F4-028E-4534-AC7F-A17BD8E66361}" srcOrd="3" destOrd="0" presId="urn:microsoft.com/office/officeart/2005/8/layout/hChevron3"/>
    <dgm:cxn modelId="{8264BB66-88E9-42E8-92DB-01FA0E117155}" type="presParOf" srcId="{C72D91C6-1144-4A4A-B399-998292E89804}" destId="{434ECEB3-179D-4233-9F0D-E15DA548F4E7}" srcOrd="4" destOrd="0" presId="urn:microsoft.com/office/officeart/2005/8/layout/hChevron3"/>
    <dgm:cxn modelId="{160F67B9-7778-4112-824D-C76F66F3B6EE}" type="presParOf" srcId="{C72D91C6-1144-4A4A-B399-998292E89804}" destId="{623B792B-53DA-4C31-AFF1-0E57F8D8F542}" srcOrd="5" destOrd="0" presId="urn:microsoft.com/office/officeart/2005/8/layout/hChevron3"/>
    <dgm:cxn modelId="{5B65BB1F-B4C1-4FBE-A42C-5BC2B6EEE025}" type="presParOf" srcId="{C72D91C6-1144-4A4A-B399-998292E89804}" destId="{0714670F-0F76-4B21-915B-77EDCE6F584D}" srcOrd="6" destOrd="0" presId="urn:microsoft.com/office/officeart/2005/8/layout/hChevron3"/>
    <dgm:cxn modelId="{D3A07A1A-C7C9-43DC-871A-BE1562E2DE49}" type="presParOf" srcId="{C72D91C6-1144-4A4A-B399-998292E89804}" destId="{5DD4236F-B9EC-4705-AA31-E763F40D9C4B}" srcOrd="7" destOrd="0" presId="urn:microsoft.com/office/officeart/2005/8/layout/hChevron3"/>
    <dgm:cxn modelId="{FAAF5FB6-6A0E-42A5-B086-74B02E4AFB8D}" type="presParOf" srcId="{C72D91C6-1144-4A4A-B399-998292E89804}" destId="{83C7B6BF-5B79-43E6-9818-0EE03070B6C3}" srcOrd="8" destOrd="0" presId="urn:microsoft.com/office/officeart/2005/8/layout/hChevron3"/>
    <dgm:cxn modelId="{96547A78-183C-4494-9573-D6892F9F4D49}" type="presParOf" srcId="{C72D91C6-1144-4A4A-B399-998292E89804}" destId="{CF813599-6FE7-424B-8DAE-66203ADE8975}" srcOrd="9" destOrd="0" presId="urn:microsoft.com/office/officeart/2005/8/layout/hChevron3"/>
    <dgm:cxn modelId="{14E5741C-1AE8-4973-AA4F-C8F8044A01B9}" type="presParOf" srcId="{C72D91C6-1144-4A4A-B399-998292E89804}" destId="{D969D0A6-81DB-47F5-8834-526A81E01CE5}" srcOrd="10" destOrd="0" presId="urn:microsoft.com/office/officeart/2005/8/layout/hChevron3"/>
    <dgm:cxn modelId="{D053329E-AB29-4577-AEB0-9AEE078F1325}" type="presParOf" srcId="{C72D91C6-1144-4A4A-B399-998292E89804}" destId="{4EB2FF62-9E9C-47B1-8DDF-85ADA01D28F1}" srcOrd="11" destOrd="0" presId="urn:microsoft.com/office/officeart/2005/8/layout/hChevron3"/>
    <dgm:cxn modelId="{15C92909-176A-44AD-AA07-357EB8163C6F}" type="presParOf" srcId="{C72D91C6-1144-4A4A-B399-998292E89804}" destId="{17614D98-FEE9-4E93-A45E-EB3759B6EAEF}" srcOrd="12" destOrd="0" presId="urn:microsoft.com/office/officeart/2005/8/layout/hChevron3"/>
    <dgm:cxn modelId="{7107210C-45EE-4078-A770-E64C01ACE4F7}" type="presParOf" srcId="{C72D91C6-1144-4A4A-B399-998292E89804}" destId="{33A71B22-AF3B-4929-A9F7-57A8550C16A0}" srcOrd="13" destOrd="0" presId="urn:microsoft.com/office/officeart/2005/8/layout/hChevron3"/>
    <dgm:cxn modelId="{6961BA9E-8F58-4B22-BEE9-D465A21663E4}" type="presParOf" srcId="{C72D91C6-1144-4A4A-B399-998292E89804}" destId="{617F7EBA-E8A4-4FF6-B27D-7ED001BAFDA9}" srcOrd="14"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35729975-1728-4DE7-9860-1C66B1D130E0}" type="doc">
      <dgm:prSet loTypeId="urn:microsoft.com/office/officeart/2005/8/layout/hChevron3" loCatId="process" qsTypeId="urn:microsoft.com/office/officeart/2005/8/quickstyle/simple1" qsCatId="simple" csTypeId="urn:microsoft.com/office/officeart/2005/8/colors/accent1_2" csCatId="accent1" phldr="1"/>
      <dgm:spPr/>
    </dgm:pt>
    <dgm:pt modelId="{4A048A38-FA02-492F-820E-B19DF7D7EFAA}">
      <dgm:prSet phldrT="[Text]"/>
      <dgm:spPr>
        <a:solidFill>
          <a:srgbClr val="CC9900"/>
        </a:solidFill>
      </dgm:spPr>
      <dgm:t>
        <a:bodyPr/>
        <a:lstStyle/>
        <a:p>
          <a:r>
            <a:rPr lang="de-DE" dirty="0"/>
            <a:t>LWV</a:t>
          </a:r>
        </a:p>
      </dgm:t>
    </dgm:pt>
    <dgm:pt modelId="{33C9C2DB-2450-4C92-84D8-47639829BE37}" type="parTrans" cxnId="{633C1F0E-2981-427E-9709-FEFB5A5EA24E}">
      <dgm:prSet/>
      <dgm:spPr/>
      <dgm:t>
        <a:bodyPr/>
        <a:lstStyle/>
        <a:p>
          <a:endParaRPr lang="de-DE"/>
        </a:p>
      </dgm:t>
    </dgm:pt>
    <dgm:pt modelId="{0A363215-9461-4933-BC5B-211BE60E59A2}" type="sibTrans" cxnId="{633C1F0E-2981-427E-9709-FEFB5A5EA24E}">
      <dgm:prSet/>
      <dgm:spPr/>
      <dgm:t>
        <a:bodyPr/>
        <a:lstStyle/>
        <a:p>
          <a:endParaRPr lang="de-DE"/>
        </a:p>
      </dgm:t>
    </dgm:pt>
    <dgm:pt modelId="{566C3D29-8F79-423B-BBB6-FBB479C89063}">
      <dgm:prSet phldrT="[Text]"/>
      <dgm:spPr>
        <a:solidFill>
          <a:srgbClr val="CC9900"/>
        </a:solidFill>
      </dgm:spPr>
      <dgm:t>
        <a:bodyPr/>
        <a:lstStyle/>
        <a:p>
          <a:r>
            <a:rPr lang="de-DE" dirty="0"/>
            <a:t>SAP</a:t>
          </a:r>
        </a:p>
      </dgm:t>
    </dgm:pt>
    <dgm:pt modelId="{622FE0EF-E26B-4245-8AF9-39144914A083}" type="parTrans" cxnId="{970B434B-EFBE-4EB2-AC7A-44A59E9409F3}">
      <dgm:prSet/>
      <dgm:spPr/>
      <dgm:t>
        <a:bodyPr/>
        <a:lstStyle/>
        <a:p>
          <a:endParaRPr lang="de-DE"/>
        </a:p>
      </dgm:t>
    </dgm:pt>
    <dgm:pt modelId="{0882B6B7-00AA-4933-85F7-1F77CFF1C3D3}" type="sibTrans" cxnId="{970B434B-EFBE-4EB2-AC7A-44A59E9409F3}">
      <dgm:prSet/>
      <dgm:spPr/>
      <dgm:t>
        <a:bodyPr/>
        <a:lstStyle/>
        <a:p>
          <a:endParaRPr lang="de-DE"/>
        </a:p>
      </dgm:t>
    </dgm:pt>
    <dgm:pt modelId="{A2F5275A-74D0-4FE8-AE2B-E5B8AA9C0456}">
      <dgm:prSet phldrT="[Text]"/>
      <dgm:spPr>
        <a:solidFill>
          <a:srgbClr val="CC9900"/>
        </a:solidFill>
      </dgm:spPr>
      <dgm:t>
        <a:bodyPr/>
        <a:lstStyle/>
        <a:p>
          <a:r>
            <a:rPr lang="de-DE" dirty="0"/>
            <a:t>Analyse</a:t>
          </a:r>
        </a:p>
      </dgm:t>
    </dgm:pt>
    <dgm:pt modelId="{502AF692-780F-4F42-8573-628CF6076609}" type="parTrans" cxnId="{8C27317C-CBE7-4C3B-9488-7050C0CE4E4C}">
      <dgm:prSet/>
      <dgm:spPr/>
      <dgm:t>
        <a:bodyPr/>
        <a:lstStyle/>
        <a:p>
          <a:endParaRPr lang="de-DE"/>
        </a:p>
      </dgm:t>
    </dgm:pt>
    <dgm:pt modelId="{3C7EB158-B6E6-4E09-879E-E5A4F6624032}" type="sibTrans" cxnId="{8C27317C-CBE7-4C3B-9488-7050C0CE4E4C}">
      <dgm:prSet/>
      <dgm:spPr/>
      <dgm:t>
        <a:bodyPr/>
        <a:lstStyle/>
        <a:p>
          <a:endParaRPr lang="de-DE"/>
        </a:p>
      </dgm:t>
    </dgm:pt>
    <dgm:pt modelId="{870388D2-7B51-49AF-A4B7-AD6F5403A9E4}">
      <dgm:prSet phldrT="[Text]"/>
      <dgm:spPr>
        <a:solidFill>
          <a:srgbClr val="CC9900"/>
        </a:solidFill>
      </dgm:spPr>
      <dgm:t>
        <a:bodyPr/>
        <a:lstStyle/>
        <a:p>
          <a:r>
            <a:rPr lang="de-DE" dirty="0"/>
            <a:t>Qualität</a:t>
          </a:r>
        </a:p>
      </dgm:t>
    </dgm:pt>
    <dgm:pt modelId="{4BFDD3B9-2787-4A51-9DA5-0A49E6C3AD01}" type="parTrans" cxnId="{1D06EA38-055A-4CA7-A8AF-6232C23C52AE}">
      <dgm:prSet/>
      <dgm:spPr/>
      <dgm:t>
        <a:bodyPr/>
        <a:lstStyle/>
        <a:p>
          <a:endParaRPr lang="de-DE"/>
        </a:p>
      </dgm:t>
    </dgm:pt>
    <dgm:pt modelId="{3AEF1E82-E9D7-466F-A945-1BE1A20C8C26}" type="sibTrans" cxnId="{1D06EA38-055A-4CA7-A8AF-6232C23C52AE}">
      <dgm:prSet/>
      <dgm:spPr/>
      <dgm:t>
        <a:bodyPr/>
        <a:lstStyle/>
        <a:p>
          <a:endParaRPr lang="de-DE"/>
        </a:p>
      </dgm:t>
    </dgm:pt>
    <dgm:pt modelId="{26E2F8AF-EFBA-4718-9C30-CF69D7476BD2}">
      <dgm:prSet phldrT="[Text]"/>
      <dgm:spPr>
        <a:solidFill>
          <a:srgbClr val="CC9900"/>
        </a:solidFill>
      </dgm:spPr>
      <dgm:t>
        <a:bodyPr/>
        <a:lstStyle/>
        <a:p>
          <a:r>
            <a:rPr lang="de-DE" dirty="0"/>
            <a:t>Planung</a:t>
          </a:r>
        </a:p>
      </dgm:t>
    </dgm:pt>
    <dgm:pt modelId="{A5BA66FD-4559-4F2A-B3EA-3042482A2C72}" type="parTrans" cxnId="{BF1FCB69-350C-4A2F-899C-0EFF1103ADCC}">
      <dgm:prSet/>
      <dgm:spPr/>
      <dgm:t>
        <a:bodyPr/>
        <a:lstStyle/>
        <a:p>
          <a:endParaRPr lang="de-DE"/>
        </a:p>
      </dgm:t>
    </dgm:pt>
    <dgm:pt modelId="{4C00CBB0-B333-4BEB-A919-02C031E39B94}" type="sibTrans" cxnId="{BF1FCB69-350C-4A2F-899C-0EFF1103ADCC}">
      <dgm:prSet/>
      <dgm:spPr/>
      <dgm:t>
        <a:bodyPr/>
        <a:lstStyle/>
        <a:p>
          <a:endParaRPr lang="de-DE"/>
        </a:p>
      </dgm:t>
    </dgm:pt>
    <dgm:pt modelId="{AE83AA2F-9E4D-4AD0-9B2B-F4469650AD4B}">
      <dgm:prSet phldrT="[Text]"/>
      <dgm:spPr>
        <a:solidFill>
          <a:srgbClr val="CC9900"/>
        </a:solidFill>
      </dgm:spPr>
      <dgm:t>
        <a:bodyPr/>
        <a:lstStyle/>
        <a:p>
          <a:r>
            <a:rPr lang="de-DE" dirty="0"/>
            <a:t>Imp.</a:t>
          </a:r>
        </a:p>
      </dgm:t>
    </dgm:pt>
    <dgm:pt modelId="{96DF8287-0341-48E6-921E-49907A69E0DA}" type="parTrans" cxnId="{4F3D279F-09F1-492C-8C10-C7C6BBAAD66A}">
      <dgm:prSet/>
      <dgm:spPr/>
      <dgm:t>
        <a:bodyPr/>
        <a:lstStyle/>
        <a:p>
          <a:endParaRPr lang="de-DE"/>
        </a:p>
      </dgm:t>
    </dgm:pt>
    <dgm:pt modelId="{FEAB9F3A-289F-4487-9C9A-7C8A9B0B68E2}" type="sibTrans" cxnId="{4F3D279F-09F1-492C-8C10-C7C6BBAAD66A}">
      <dgm:prSet/>
      <dgm:spPr/>
      <dgm:t>
        <a:bodyPr/>
        <a:lstStyle/>
        <a:p>
          <a:endParaRPr lang="de-DE"/>
        </a:p>
      </dgm:t>
    </dgm:pt>
    <dgm:pt modelId="{8C591706-4B2C-48A6-847C-9A304465598B}">
      <dgm:prSet phldrT="[Text]"/>
      <dgm:spPr>
        <a:solidFill>
          <a:srgbClr val="00B050"/>
        </a:solidFill>
      </dgm:spPr>
      <dgm:t>
        <a:bodyPr/>
        <a:lstStyle/>
        <a:p>
          <a:r>
            <a:rPr lang="de-DE" dirty="0"/>
            <a:t>Fazit</a:t>
          </a:r>
        </a:p>
      </dgm:t>
    </dgm:pt>
    <dgm:pt modelId="{C5E4E199-D25C-4FCC-99B4-5C0CEAE1BFE9}" type="parTrans" cxnId="{A24B70D5-9638-4B29-8E29-D968C49691FD}">
      <dgm:prSet/>
      <dgm:spPr/>
      <dgm:t>
        <a:bodyPr/>
        <a:lstStyle/>
        <a:p>
          <a:endParaRPr lang="de-DE"/>
        </a:p>
      </dgm:t>
    </dgm:pt>
    <dgm:pt modelId="{3FC4BF58-8497-400B-BD17-C3B163192597}" type="sibTrans" cxnId="{A24B70D5-9638-4B29-8E29-D968C49691FD}">
      <dgm:prSet/>
      <dgm:spPr/>
      <dgm:t>
        <a:bodyPr/>
        <a:lstStyle/>
        <a:p>
          <a:endParaRPr lang="de-DE"/>
        </a:p>
      </dgm:t>
    </dgm:pt>
    <dgm:pt modelId="{D885A02E-FFCD-4372-9A00-6AB304DBD8D0}">
      <dgm:prSet phldrT="[Text]"/>
      <dgm:spPr/>
      <dgm:t>
        <a:bodyPr/>
        <a:lstStyle/>
        <a:p>
          <a:r>
            <a:rPr lang="de-DE" dirty="0"/>
            <a:t>Quelle</a:t>
          </a:r>
        </a:p>
      </dgm:t>
    </dgm:pt>
    <dgm:pt modelId="{A74DA4DB-B160-4161-B073-A7C32D790B50}" type="parTrans" cxnId="{272996F3-9EFA-4B9C-B4B0-0DCE3FC8B879}">
      <dgm:prSet/>
      <dgm:spPr/>
      <dgm:t>
        <a:bodyPr/>
        <a:lstStyle/>
        <a:p>
          <a:endParaRPr lang="de-DE"/>
        </a:p>
      </dgm:t>
    </dgm:pt>
    <dgm:pt modelId="{4D1F010B-AB10-40C0-9EAA-8386BD69A32B}" type="sibTrans" cxnId="{272996F3-9EFA-4B9C-B4B0-0DCE3FC8B879}">
      <dgm:prSet/>
      <dgm:spPr/>
      <dgm:t>
        <a:bodyPr/>
        <a:lstStyle/>
        <a:p>
          <a:endParaRPr lang="de-DE"/>
        </a:p>
      </dgm:t>
    </dgm:pt>
    <dgm:pt modelId="{C72D91C6-1144-4A4A-B399-998292E89804}" type="pres">
      <dgm:prSet presAssocID="{35729975-1728-4DE7-9860-1C66B1D130E0}" presName="Name0" presStyleCnt="0">
        <dgm:presLayoutVars>
          <dgm:dir/>
          <dgm:resizeHandles val="exact"/>
        </dgm:presLayoutVars>
      </dgm:prSet>
      <dgm:spPr/>
    </dgm:pt>
    <dgm:pt modelId="{93FF73D4-1A2E-406A-A745-D7C6B06AED94}" type="pres">
      <dgm:prSet presAssocID="{4A048A38-FA02-492F-820E-B19DF7D7EFAA}" presName="parTxOnly" presStyleLbl="node1" presStyleIdx="0" presStyleCnt="8">
        <dgm:presLayoutVars>
          <dgm:bulletEnabled val="1"/>
        </dgm:presLayoutVars>
      </dgm:prSet>
      <dgm:spPr/>
    </dgm:pt>
    <dgm:pt modelId="{B6FA6819-9C06-4352-BA31-D4F6CB6A57E5}" type="pres">
      <dgm:prSet presAssocID="{0A363215-9461-4933-BC5B-211BE60E59A2}" presName="parSpace" presStyleCnt="0"/>
      <dgm:spPr/>
    </dgm:pt>
    <dgm:pt modelId="{C8D4452B-FEA5-414F-96AE-C1ABF795BCE7}" type="pres">
      <dgm:prSet presAssocID="{566C3D29-8F79-423B-BBB6-FBB479C89063}" presName="parTxOnly" presStyleLbl="node1" presStyleIdx="1" presStyleCnt="8">
        <dgm:presLayoutVars>
          <dgm:bulletEnabled val="1"/>
        </dgm:presLayoutVars>
      </dgm:prSet>
      <dgm:spPr/>
    </dgm:pt>
    <dgm:pt modelId="{B3FCF1F4-028E-4534-AC7F-A17BD8E66361}" type="pres">
      <dgm:prSet presAssocID="{0882B6B7-00AA-4933-85F7-1F77CFF1C3D3}" presName="parSpace" presStyleCnt="0"/>
      <dgm:spPr/>
    </dgm:pt>
    <dgm:pt modelId="{434ECEB3-179D-4233-9F0D-E15DA548F4E7}" type="pres">
      <dgm:prSet presAssocID="{A2F5275A-74D0-4FE8-AE2B-E5B8AA9C0456}" presName="parTxOnly" presStyleLbl="node1" presStyleIdx="2" presStyleCnt="8">
        <dgm:presLayoutVars>
          <dgm:bulletEnabled val="1"/>
        </dgm:presLayoutVars>
      </dgm:prSet>
      <dgm:spPr/>
    </dgm:pt>
    <dgm:pt modelId="{623B792B-53DA-4C31-AFF1-0E57F8D8F542}" type="pres">
      <dgm:prSet presAssocID="{3C7EB158-B6E6-4E09-879E-E5A4F6624032}" presName="parSpace" presStyleCnt="0"/>
      <dgm:spPr/>
    </dgm:pt>
    <dgm:pt modelId="{0714670F-0F76-4B21-915B-77EDCE6F584D}" type="pres">
      <dgm:prSet presAssocID="{26E2F8AF-EFBA-4718-9C30-CF69D7476BD2}" presName="parTxOnly" presStyleLbl="node1" presStyleIdx="3" presStyleCnt="8">
        <dgm:presLayoutVars>
          <dgm:bulletEnabled val="1"/>
        </dgm:presLayoutVars>
      </dgm:prSet>
      <dgm:spPr/>
    </dgm:pt>
    <dgm:pt modelId="{5DD4236F-B9EC-4705-AA31-E763F40D9C4B}" type="pres">
      <dgm:prSet presAssocID="{4C00CBB0-B333-4BEB-A919-02C031E39B94}" presName="parSpace" presStyleCnt="0"/>
      <dgm:spPr/>
    </dgm:pt>
    <dgm:pt modelId="{83C7B6BF-5B79-43E6-9818-0EE03070B6C3}" type="pres">
      <dgm:prSet presAssocID="{AE83AA2F-9E4D-4AD0-9B2B-F4469650AD4B}" presName="parTxOnly" presStyleLbl="node1" presStyleIdx="4" presStyleCnt="8">
        <dgm:presLayoutVars>
          <dgm:bulletEnabled val="1"/>
        </dgm:presLayoutVars>
      </dgm:prSet>
      <dgm:spPr/>
    </dgm:pt>
    <dgm:pt modelId="{CF813599-6FE7-424B-8DAE-66203ADE8975}" type="pres">
      <dgm:prSet presAssocID="{FEAB9F3A-289F-4487-9C9A-7C8A9B0B68E2}" presName="parSpace" presStyleCnt="0"/>
      <dgm:spPr/>
    </dgm:pt>
    <dgm:pt modelId="{D969D0A6-81DB-47F5-8834-526A81E01CE5}" type="pres">
      <dgm:prSet presAssocID="{870388D2-7B51-49AF-A4B7-AD6F5403A9E4}" presName="parTxOnly" presStyleLbl="node1" presStyleIdx="5" presStyleCnt="8">
        <dgm:presLayoutVars>
          <dgm:bulletEnabled val="1"/>
        </dgm:presLayoutVars>
      </dgm:prSet>
      <dgm:spPr/>
    </dgm:pt>
    <dgm:pt modelId="{4EB2FF62-9E9C-47B1-8DDF-85ADA01D28F1}" type="pres">
      <dgm:prSet presAssocID="{3AEF1E82-E9D7-466F-A945-1BE1A20C8C26}" presName="parSpace" presStyleCnt="0"/>
      <dgm:spPr/>
    </dgm:pt>
    <dgm:pt modelId="{17614D98-FEE9-4E93-A45E-EB3759B6EAEF}" type="pres">
      <dgm:prSet presAssocID="{8C591706-4B2C-48A6-847C-9A304465598B}" presName="parTxOnly" presStyleLbl="node1" presStyleIdx="6" presStyleCnt="8">
        <dgm:presLayoutVars>
          <dgm:bulletEnabled val="1"/>
        </dgm:presLayoutVars>
      </dgm:prSet>
      <dgm:spPr/>
    </dgm:pt>
    <dgm:pt modelId="{33A71B22-AF3B-4929-A9F7-57A8550C16A0}" type="pres">
      <dgm:prSet presAssocID="{3FC4BF58-8497-400B-BD17-C3B163192597}" presName="parSpace" presStyleCnt="0"/>
      <dgm:spPr/>
    </dgm:pt>
    <dgm:pt modelId="{617F7EBA-E8A4-4FF6-B27D-7ED001BAFDA9}" type="pres">
      <dgm:prSet presAssocID="{D885A02E-FFCD-4372-9A00-6AB304DBD8D0}" presName="parTxOnly" presStyleLbl="node1" presStyleIdx="7" presStyleCnt="8">
        <dgm:presLayoutVars>
          <dgm:bulletEnabled val="1"/>
        </dgm:presLayoutVars>
      </dgm:prSet>
      <dgm:spPr/>
    </dgm:pt>
  </dgm:ptLst>
  <dgm:cxnLst>
    <dgm:cxn modelId="{633C1F0E-2981-427E-9709-FEFB5A5EA24E}" srcId="{35729975-1728-4DE7-9860-1C66B1D130E0}" destId="{4A048A38-FA02-492F-820E-B19DF7D7EFAA}" srcOrd="0" destOrd="0" parTransId="{33C9C2DB-2450-4C92-84D8-47639829BE37}" sibTransId="{0A363215-9461-4933-BC5B-211BE60E59A2}"/>
    <dgm:cxn modelId="{74CD1317-3E86-4726-B61D-C5E798936B4E}" type="presOf" srcId="{26E2F8AF-EFBA-4718-9C30-CF69D7476BD2}" destId="{0714670F-0F76-4B21-915B-77EDCE6F584D}" srcOrd="0" destOrd="0" presId="urn:microsoft.com/office/officeart/2005/8/layout/hChevron3"/>
    <dgm:cxn modelId="{0C894926-A5AC-4EA5-8760-EA8B66E8594A}" type="presOf" srcId="{566C3D29-8F79-423B-BBB6-FBB479C89063}" destId="{C8D4452B-FEA5-414F-96AE-C1ABF795BCE7}" srcOrd="0" destOrd="0" presId="urn:microsoft.com/office/officeart/2005/8/layout/hChevron3"/>
    <dgm:cxn modelId="{715CF034-5BE7-4080-8E1E-D8BDB345AE14}" type="presOf" srcId="{8C591706-4B2C-48A6-847C-9A304465598B}" destId="{17614D98-FEE9-4E93-A45E-EB3759B6EAEF}" srcOrd="0" destOrd="0" presId="urn:microsoft.com/office/officeart/2005/8/layout/hChevron3"/>
    <dgm:cxn modelId="{1D06EA38-055A-4CA7-A8AF-6232C23C52AE}" srcId="{35729975-1728-4DE7-9860-1C66B1D130E0}" destId="{870388D2-7B51-49AF-A4B7-AD6F5403A9E4}" srcOrd="5" destOrd="0" parTransId="{4BFDD3B9-2787-4A51-9DA5-0A49E6C3AD01}" sibTransId="{3AEF1E82-E9D7-466F-A945-1BE1A20C8C26}"/>
    <dgm:cxn modelId="{BF1FCB69-350C-4A2F-899C-0EFF1103ADCC}" srcId="{35729975-1728-4DE7-9860-1C66B1D130E0}" destId="{26E2F8AF-EFBA-4718-9C30-CF69D7476BD2}" srcOrd="3" destOrd="0" parTransId="{A5BA66FD-4559-4F2A-B3EA-3042482A2C72}" sibTransId="{4C00CBB0-B333-4BEB-A919-02C031E39B94}"/>
    <dgm:cxn modelId="{970B434B-EFBE-4EB2-AC7A-44A59E9409F3}" srcId="{35729975-1728-4DE7-9860-1C66B1D130E0}" destId="{566C3D29-8F79-423B-BBB6-FBB479C89063}" srcOrd="1" destOrd="0" parTransId="{622FE0EF-E26B-4245-8AF9-39144914A083}" sibTransId="{0882B6B7-00AA-4933-85F7-1F77CFF1C3D3}"/>
    <dgm:cxn modelId="{63B31655-AFEA-4A0D-93BB-7304E39A8F6A}" type="presOf" srcId="{AE83AA2F-9E4D-4AD0-9B2B-F4469650AD4B}" destId="{83C7B6BF-5B79-43E6-9818-0EE03070B6C3}" srcOrd="0" destOrd="0" presId="urn:microsoft.com/office/officeart/2005/8/layout/hChevron3"/>
    <dgm:cxn modelId="{8C27317C-CBE7-4C3B-9488-7050C0CE4E4C}" srcId="{35729975-1728-4DE7-9860-1C66B1D130E0}" destId="{A2F5275A-74D0-4FE8-AE2B-E5B8AA9C0456}" srcOrd="2" destOrd="0" parTransId="{502AF692-780F-4F42-8573-628CF6076609}" sibTransId="{3C7EB158-B6E6-4E09-879E-E5A4F6624032}"/>
    <dgm:cxn modelId="{7458DE7D-A2AF-4B46-A954-6A703ECE8D32}" type="presOf" srcId="{4A048A38-FA02-492F-820E-B19DF7D7EFAA}" destId="{93FF73D4-1A2E-406A-A745-D7C6B06AED94}" srcOrd="0" destOrd="0" presId="urn:microsoft.com/office/officeart/2005/8/layout/hChevron3"/>
    <dgm:cxn modelId="{C2909F8F-197D-424F-BD1F-F50226C3BBA8}" type="presOf" srcId="{D885A02E-FFCD-4372-9A00-6AB304DBD8D0}" destId="{617F7EBA-E8A4-4FF6-B27D-7ED001BAFDA9}" srcOrd="0" destOrd="0" presId="urn:microsoft.com/office/officeart/2005/8/layout/hChevron3"/>
    <dgm:cxn modelId="{4F3D279F-09F1-492C-8C10-C7C6BBAAD66A}" srcId="{35729975-1728-4DE7-9860-1C66B1D130E0}" destId="{AE83AA2F-9E4D-4AD0-9B2B-F4469650AD4B}" srcOrd="4" destOrd="0" parTransId="{96DF8287-0341-48E6-921E-49907A69E0DA}" sibTransId="{FEAB9F3A-289F-4487-9C9A-7C8A9B0B68E2}"/>
    <dgm:cxn modelId="{526863A6-0A23-4C09-BE7C-EF1E2FFDF3BB}" type="presOf" srcId="{35729975-1728-4DE7-9860-1C66B1D130E0}" destId="{C72D91C6-1144-4A4A-B399-998292E89804}" srcOrd="0" destOrd="0" presId="urn:microsoft.com/office/officeart/2005/8/layout/hChevron3"/>
    <dgm:cxn modelId="{33A4DCA8-CAB9-496C-BA20-9AC6086D952F}" type="presOf" srcId="{A2F5275A-74D0-4FE8-AE2B-E5B8AA9C0456}" destId="{434ECEB3-179D-4233-9F0D-E15DA548F4E7}" srcOrd="0" destOrd="0" presId="urn:microsoft.com/office/officeart/2005/8/layout/hChevron3"/>
    <dgm:cxn modelId="{A24B70D5-9638-4B29-8E29-D968C49691FD}" srcId="{35729975-1728-4DE7-9860-1C66B1D130E0}" destId="{8C591706-4B2C-48A6-847C-9A304465598B}" srcOrd="6" destOrd="0" parTransId="{C5E4E199-D25C-4FCC-99B4-5C0CEAE1BFE9}" sibTransId="{3FC4BF58-8497-400B-BD17-C3B163192597}"/>
    <dgm:cxn modelId="{F0FB48D6-E147-4549-BCAA-F3495500DFF1}" type="presOf" srcId="{870388D2-7B51-49AF-A4B7-AD6F5403A9E4}" destId="{D969D0A6-81DB-47F5-8834-526A81E01CE5}" srcOrd="0" destOrd="0" presId="urn:microsoft.com/office/officeart/2005/8/layout/hChevron3"/>
    <dgm:cxn modelId="{272996F3-9EFA-4B9C-B4B0-0DCE3FC8B879}" srcId="{35729975-1728-4DE7-9860-1C66B1D130E0}" destId="{D885A02E-FFCD-4372-9A00-6AB304DBD8D0}" srcOrd="7" destOrd="0" parTransId="{A74DA4DB-B160-4161-B073-A7C32D790B50}" sibTransId="{4D1F010B-AB10-40C0-9EAA-8386BD69A32B}"/>
    <dgm:cxn modelId="{67A907DD-8BAE-4356-8F90-B49D69A5C43E}" type="presParOf" srcId="{C72D91C6-1144-4A4A-B399-998292E89804}" destId="{93FF73D4-1A2E-406A-A745-D7C6B06AED94}" srcOrd="0" destOrd="0" presId="urn:microsoft.com/office/officeart/2005/8/layout/hChevron3"/>
    <dgm:cxn modelId="{C5A834DC-9FA8-4AB6-83EF-3292B551C8F8}" type="presParOf" srcId="{C72D91C6-1144-4A4A-B399-998292E89804}" destId="{B6FA6819-9C06-4352-BA31-D4F6CB6A57E5}" srcOrd="1" destOrd="0" presId="urn:microsoft.com/office/officeart/2005/8/layout/hChevron3"/>
    <dgm:cxn modelId="{8DFAC988-9ECF-4F46-9FCF-624FF227060B}" type="presParOf" srcId="{C72D91C6-1144-4A4A-B399-998292E89804}" destId="{C8D4452B-FEA5-414F-96AE-C1ABF795BCE7}" srcOrd="2" destOrd="0" presId="urn:microsoft.com/office/officeart/2005/8/layout/hChevron3"/>
    <dgm:cxn modelId="{186511B8-9AE7-4690-B741-C61433034772}" type="presParOf" srcId="{C72D91C6-1144-4A4A-B399-998292E89804}" destId="{B3FCF1F4-028E-4534-AC7F-A17BD8E66361}" srcOrd="3" destOrd="0" presId="urn:microsoft.com/office/officeart/2005/8/layout/hChevron3"/>
    <dgm:cxn modelId="{8264BB66-88E9-42E8-92DB-01FA0E117155}" type="presParOf" srcId="{C72D91C6-1144-4A4A-B399-998292E89804}" destId="{434ECEB3-179D-4233-9F0D-E15DA548F4E7}" srcOrd="4" destOrd="0" presId="urn:microsoft.com/office/officeart/2005/8/layout/hChevron3"/>
    <dgm:cxn modelId="{160F67B9-7778-4112-824D-C76F66F3B6EE}" type="presParOf" srcId="{C72D91C6-1144-4A4A-B399-998292E89804}" destId="{623B792B-53DA-4C31-AFF1-0E57F8D8F542}" srcOrd="5" destOrd="0" presId="urn:microsoft.com/office/officeart/2005/8/layout/hChevron3"/>
    <dgm:cxn modelId="{5B65BB1F-B4C1-4FBE-A42C-5BC2B6EEE025}" type="presParOf" srcId="{C72D91C6-1144-4A4A-B399-998292E89804}" destId="{0714670F-0F76-4B21-915B-77EDCE6F584D}" srcOrd="6" destOrd="0" presId="urn:microsoft.com/office/officeart/2005/8/layout/hChevron3"/>
    <dgm:cxn modelId="{D3A07A1A-C7C9-43DC-871A-BE1562E2DE49}" type="presParOf" srcId="{C72D91C6-1144-4A4A-B399-998292E89804}" destId="{5DD4236F-B9EC-4705-AA31-E763F40D9C4B}" srcOrd="7" destOrd="0" presId="urn:microsoft.com/office/officeart/2005/8/layout/hChevron3"/>
    <dgm:cxn modelId="{FAAF5FB6-6A0E-42A5-B086-74B02E4AFB8D}" type="presParOf" srcId="{C72D91C6-1144-4A4A-B399-998292E89804}" destId="{83C7B6BF-5B79-43E6-9818-0EE03070B6C3}" srcOrd="8" destOrd="0" presId="urn:microsoft.com/office/officeart/2005/8/layout/hChevron3"/>
    <dgm:cxn modelId="{96547A78-183C-4494-9573-D6892F9F4D49}" type="presParOf" srcId="{C72D91C6-1144-4A4A-B399-998292E89804}" destId="{CF813599-6FE7-424B-8DAE-66203ADE8975}" srcOrd="9" destOrd="0" presId="urn:microsoft.com/office/officeart/2005/8/layout/hChevron3"/>
    <dgm:cxn modelId="{14E5741C-1AE8-4973-AA4F-C8F8044A01B9}" type="presParOf" srcId="{C72D91C6-1144-4A4A-B399-998292E89804}" destId="{D969D0A6-81DB-47F5-8834-526A81E01CE5}" srcOrd="10" destOrd="0" presId="urn:microsoft.com/office/officeart/2005/8/layout/hChevron3"/>
    <dgm:cxn modelId="{D053329E-AB29-4577-AEB0-9AEE078F1325}" type="presParOf" srcId="{C72D91C6-1144-4A4A-B399-998292E89804}" destId="{4EB2FF62-9E9C-47B1-8DDF-85ADA01D28F1}" srcOrd="11" destOrd="0" presId="urn:microsoft.com/office/officeart/2005/8/layout/hChevron3"/>
    <dgm:cxn modelId="{15C92909-176A-44AD-AA07-357EB8163C6F}" type="presParOf" srcId="{C72D91C6-1144-4A4A-B399-998292E89804}" destId="{17614D98-FEE9-4E93-A45E-EB3759B6EAEF}" srcOrd="12" destOrd="0" presId="urn:microsoft.com/office/officeart/2005/8/layout/hChevron3"/>
    <dgm:cxn modelId="{7107210C-45EE-4078-A770-E64C01ACE4F7}" type="presParOf" srcId="{C72D91C6-1144-4A4A-B399-998292E89804}" destId="{33A71B22-AF3B-4929-A9F7-57A8550C16A0}" srcOrd="13" destOrd="0" presId="urn:microsoft.com/office/officeart/2005/8/layout/hChevron3"/>
    <dgm:cxn modelId="{6961BA9E-8F58-4B22-BEE9-D465A21663E4}" type="presParOf" srcId="{C72D91C6-1144-4A4A-B399-998292E89804}" destId="{617F7EBA-E8A4-4FF6-B27D-7ED001BAFDA9}" srcOrd="14"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35729975-1728-4DE7-9860-1C66B1D130E0}" type="doc">
      <dgm:prSet loTypeId="urn:microsoft.com/office/officeart/2005/8/layout/hChevron3" loCatId="process" qsTypeId="urn:microsoft.com/office/officeart/2005/8/quickstyle/simple1" qsCatId="simple" csTypeId="urn:microsoft.com/office/officeart/2005/8/colors/accent1_2" csCatId="accent1" phldr="1"/>
      <dgm:spPr/>
    </dgm:pt>
    <dgm:pt modelId="{4A048A38-FA02-492F-820E-B19DF7D7EFAA}">
      <dgm:prSet phldrT="[Text]"/>
      <dgm:spPr>
        <a:solidFill>
          <a:srgbClr val="CC9900"/>
        </a:solidFill>
      </dgm:spPr>
      <dgm:t>
        <a:bodyPr/>
        <a:lstStyle/>
        <a:p>
          <a:r>
            <a:rPr lang="de-DE" dirty="0"/>
            <a:t>LWV</a:t>
          </a:r>
        </a:p>
      </dgm:t>
    </dgm:pt>
    <dgm:pt modelId="{33C9C2DB-2450-4C92-84D8-47639829BE37}" type="parTrans" cxnId="{633C1F0E-2981-427E-9709-FEFB5A5EA24E}">
      <dgm:prSet/>
      <dgm:spPr/>
      <dgm:t>
        <a:bodyPr/>
        <a:lstStyle/>
        <a:p>
          <a:endParaRPr lang="de-DE"/>
        </a:p>
      </dgm:t>
    </dgm:pt>
    <dgm:pt modelId="{0A363215-9461-4933-BC5B-211BE60E59A2}" type="sibTrans" cxnId="{633C1F0E-2981-427E-9709-FEFB5A5EA24E}">
      <dgm:prSet/>
      <dgm:spPr/>
      <dgm:t>
        <a:bodyPr/>
        <a:lstStyle/>
        <a:p>
          <a:endParaRPr lang="de-DE"/>
        </a:p>
      </dgm:t>
    </dgm:pt>
    <dgm:pt modelId="{566C3D29-8F79-423B-BBB6-FBB479C89063}">
      <dgm:prSet phldrT="[Text]"/>
      <dgm:spPr>
        <a:solidFill>
          <a:srgbClr val="CC9900"/>
        </a:solidFill>
      </dgm:spPr>
      <dgm:t>
        <a:bodyPr/>
        <a:lstStyle/>
        <a:p>
          <a:r>
            <a:rPr lang="de-DE" dirty="0"/>
            <a:t>SAP</a:t>
          </a:r>
        </a:p>
      </dgm:t>
    </dgm:pt>
    <dgm:pt modelId="{622FE0EF-E26B-4245-8AF9-39144914A083}" type="parTrans" cxnId="{970B434B-EFBE-4EB2-AC7A-44A59E9409F3}">
      <dgm:prSet/>
      <dgm:spPr/>
      <dgm:t>
        <a:bodyPr/>
        <a:lstStyle/>
        <a:p>
          <a:endParaRPr lang="de-DE"/>
        </a:p>
      </dgm:t>
    </dgm:pt>
    <dgm:pt modelId="{0882B6B7-00AA-4933-85F7-1F77CFF1C3D3}" type="sibTrans" cxnId="{970B434B-EFBE-4EB2-AC7A-44A59E9409F3}">
      <dgm:prSet/>
      <dgm:spPr/>
      <dgm:t>
        <a:bodyPr/>
        <a:lstStyle/>
        <a:p>
          <a:endParaRPr lang="de-DE"/>
        </a:p>
      </dgm:t>
    </dgm:pt>
    <dgm:pt modelId="{A2F5275A-74D0-4FE8-AE2B-E5B8AA9C0456}">
      <dgm:prSet phldrT="[Text]"/>
      <dgm:spPr>
        <a:solidFill>
          <a:srgbClr val="00B050"/>
        </a:solidFill>
      </dgm:spPr>
      <dgm:t>
        <a:bodyPr/>
        <a:lstStyle/>
        <a:p>
          <a:r>
            <a:rPr lang="de-DE" dirty="0"/>
            <a:t>Analyse</a:t>
          </a:r>
        </a:p>
      </dgm:t>
    </dgm:pt>
    <dgm:pt modelId="{502AF692-780F-4F42-8573-628CF6076609}" type="parTrans" cxnId="{8C27317C-CBE7-4C3B-9488-7050C0CE4E4C}">
      <dgm:prSet/>
      <dgm:spPr/>
      <dgm:t>
        <a:bodyPr/>
        <a:lstStyle/>
        <a:p>
          <a:endParaRPr lang="de-DE"/>
        </a:p>
      </dgm:t>
    </dgm:pt>
    <dgm:pt modelId="{3C7EB158-B6E6-4E09-879E-E5A4F6624032}" type="sibTrans" cxnId="{8C27317C-CBE7-4C3B-9488-7050C0CE4E4C}">
      <dgm:prSet/>
      <dgm:spPr/>
      <dgm:t>
        <a:bodyPr/>
        <a:lstStyle/>
        <a:p>
          <a:endParaRPr lang="de-DE"/>
        </a:p>
      </dgm:t>
    </dgm:pt>
    <dgm:pt modelId="{870388D2-7B51-49AF-A4B7-AD6F5403A9E4}">
      <dgm:prSet phldrT="[Text]"/>
      <dgm:spPr/>
      <dgm:t>
        <a:bodyPr/>
        <a:lstStyle/>
        <a:p>
          <a:r>
            <a:rPr lang="de-DE" dirty="0"/>
            <a:t>Qualität</a:t>
          </a:r>
        </a:p>
      </dgm:t>
    </dgm:pt>
    <dgm:pt modelId="{4BFDD3B9-2787-4A51-9DA5-0A49E6C3AD01}" type="parTrans" cxnId="{1D06EA38-055A-4CA7-A8AF-6232C23C52AE}">
      <dgm:prSet/>
      <dgm:spPr/>
      <dgm:t>
        <a:bodyPr/>
        <a:lstStyle/>
        <a:p>
          <a:endParaRPr lang="de-DE"/>
        </a:p>
      </dgm:t>
    </dgm:pt>
    <dgm:pt modelId="{3AEF1E82-E9D7-466F-A945-1BE1A20C8C26}" type="sibTrans" cxnId="{1D06EA38-055A-4CA7-A8AF-6232C23C52AE}">
      <dgm:prSet/>
      <dgm:spPr/>
      <dgm:t>
        <a:bodyPr/>
        <a:lstStyle/>
        <a:p>
          <a:endParaRPr lang="de-DE"/>
        </a:p>
      </dgm:t>
    </dgm:pt>
    <dgm:pt modelId="{26E2F8AF-EFBA-4718-9C30-CF69D7476BD2}">
      <dgm:prSet phldrT="[Text]"/>
      <dgm:spPr/>
      <dgm:t>
        <a:bodyPr/>
        <a:lstStyle/>
        <a:p>
          <a:r>
            <a:rPr lang="de-DE" dirty="0"/>
            <a:t>Planung</a:t>
          </a:r>
        </a:p>
      </dgm:t>
    </dgm:pt>
    <dgm:pt modelId="{A5BA66FD-4559-4F2A-B3EA-3042482A2C72}" type="parTrans" cxnId="{BF1FCB69-350C-4A2F-899C-0EFF1103ADCC}">
      <dgm:prSet/>
      <dgm:spPr/>
      <dgm:t>
        <a:bodyPr/>
        <a:lstStyle/>
        <a:p>
          <a:endParaRPr lang="de-DE"/>
        </a:p>
      </dgm:t>
    </dgm:pt>
    <dgm:pt modelId="{4C00CBB0-B333-4BEB-A919-02C031E39B94}" type="sibTrans" cxnId="{BF1FCB69-350C-4A2F-899C-0EFF1103ADCC}">
      <dgm:prSet/>
      <dgm:spPr/>
      <dgm:t>
        <a:bodyPr/>
        <a:lstStyle/>
        <a:p>
          <a:endParaRPr lang="de-DE"/>
        </a:p>
      </dgm:t>
    </dgm:pt>
    <dgm:pt modelId="{AE83AA2F-9E4D-4AD0-9B2B-F4469650AD4B}">
      <dgm:prSet phldrT="[Text]"/>
      <dgm:spPr/>
      <dgm:t>
        <a:bodyPr/>
        <a:lstStyle/>
        <a:p>
          <a:r>
            <a:rPr lang="de-DE" dirty="0"/>
            <a:t>Imp.</a:t>
          </a:r>
        </a:p>
      </dgm:t>
    </dgm:pt>
    <dgm:pt modelId="{96DF8287-0341-48E6-921E-49907A69E0DA}" type="parTrans" cxnId="{4F3D279F-09F1-492C-8C10-C7C6BBAAD66A}">
      <dgm:prSet/>
      <dgm:spPr/>
      <dgm:t>
        <a:bodyPr/>
        <a:lstStyle/>
        <a:p>
          <a:endParaRPr lang="de-DE"/>
        </a:p>
      </dgm:t>
    </dgm:pt>
    <dgm:pt modelId="{FEAB9F3A-289F-4487-9C9A-7C8A9B0B68E2}" type="sibTrans" cxnId="{4F3D279F-09F1-492C-8C10-C7C6BBAAD66A}">
      <dgm:prSet/>
      <dgm:spPr/>
      <dgm:t>
        <a:bodyPr/>
        <a:lstStyle/>
        <a:p>
          <a:endParaRPr lang="de-DE"/>
        </a:p>
      </dgm:t>
    </dgm:pt>
    <dgm:pt modelId="{8C591706-4B2C-48A6-847C-9A304465598B}">
      <dgm:prSet phldrT="[Text]"/>
      <dgm:spPr/>
      <dgm:t>
        <a:bodyPr/>
        <a:lstStyle/>
        <a:p>
          <a:r>
            <a:rPr lang="de-DE" dirty="0"/>
            <a:t>Fazit</a:t>
          </a:r>
        </a:p>
      </dgm:t>
    </dgm:pt>
    <dgm:pt modelId="{C5E4E199-D25C-4FCC-99B4-5C0CEAE1BFE9}" type="parTrans" cxnId="{A24B70D5-9638-4B29-8E29-D968C49691FD}">
      <dgm:prSet/>
      <dgm:spPr/>
      <dgm:t>
        <a:bodyPr/>
        <a:lstStyle/>
        <a:p>
          <a:endParaRPr lang="de-DE"/>
        </a:p>
      </dgm:t>
    </dgm:pt>
    <dgm:pt modelId="{3FC4BF58-8497-400B-BD17-C3B163192597}" type="sibTrans" cxnId="{A24B70D5-9638-4B29-8E29-D968C49691FD}">
      <dgm:prSet/>
      <dgm:spPr/>
      <dgm:t>
        <a:bodyPr/>
        <a:lstStyle/>
        <a:p>
          <a:endParaRPr lang="de-DE"/>
        </a:p>
      </dgm:t>
    </dgm:pt>
    <dgm:pt modelId="{D885A02E-FFCD-4372-9A00-6AB304DBD8D0}">
      <dgm:prSet phldrT="[Text]"/>
      <dgm:spPr/>
      <dgm:t>
        <a:bodyPr/>
        <a:lstStyle/>
        <a:p>
          <a:r>
            <a:rPr lang="de-DE" dirty="0"/>
            <a:t>Quelle</a:t>
          </a:r>
        </a:p>
      </dgm:t>
    </dgm:pt>
    <dgm:pt modelId="{A74DA4DB-B160-4161-B073-A7C32D790B50}" type="parTrans" cxnId="{272996F3-9EFA-4B9C-B4B0-0DCE3FC8B879}">
      <dgm:prSet/>
      <dgm:spPr/>
      <dgm:t>
        <a:bodyPr/>
        <a:lstStyle/>
        <a:p>
          <a:endParaRPr lang="de-DE"/>
        </a:p>
      </dgm:t>
    </dgm:pt>
    <dgm:pt modelId="{4D1F010B-AB10-40C0-9EAA-8386BD69A32B}" type="sibTrans" cxnId="{272996F3-9EFA-4B9C-B4B0-0DCE3FC8B879}">
      <dgm:prSet/>
      <dgm:spPr/>
      <dgm:t>
        <a:bodyPr/>
        <a:lstStyle/>
        <a:p>
          <a:endParaRPr lang="de-DE"/>
        </a:p>
      </dgm:t>
    </dgm:pt>
    <dgm:pt modelId="{C72D91C6-1144-4A4A-B399-998292E89804}" type="pres">
      <dgm:prSet presAssocID="{35729975-1728-4DE7-9860-1C66B1D130E0}" presName="Name0" presStyleCnt="0">
        <dgm:presLayoutVars>
          <dgm:dir/>
          <dgm:resizeHandles val="exact"/>
        </dgm:presLayoutVars>
      </dgm:prSet>
      <dgm:spPr/>
    </dgm:pt>
    <dgm:pt modelId="{93FF73D4-1A2E-406A-A745-D7C6B06AED94}" type="pres">
      <dgm:prSet presAssocID="{4A048A38-FA02-492F-820E-B19DF7D7EFAA}" presName="parTxOnly" presStyleLbl="node1" presStyleIdx="0" presStyleCnt="8">
        <dgm:presLayoutVars>
          <dgm:bulletEnabled val="1"/>
        </dgm:presLayoutVars>
      </dgm:prSet>
      <dgm:spPr/>
    </dgm:pt>
    <dgm:pt modelId="{B6FA6819-9C06-4352-BA31-D4F6CB6A57E5}" type="pres">
      <dgm:prSet presAssocID="{0A363215-9461-4933-BC5B-211BE60E59A2}" presName="parSpace" presStyleCnt="0"/>
      <dgm:spPr/>
    </dgm:pt>
    <dgm:pt modelId="{C8D4452B-FEA5-414F-96AE-C1ABF795BCE7}" type="pres">
      <dgm:prSet presAssocID="{566C3D29-8F79-423B-BBB6-FBB479C89063}" presName="parTxOnly" presStyleLbl="node1" presStyleIdx="1" presStyleCnt="8">
        <dgm:presLayoutVars>
          <dgm:bulletEnabled val="1"/>
        </dgm:presLayoutVars>
      </dgm:prSet>
      <dgm:spPr/>
    </dgm:pt>
    <dgm:pt modelId="{B3FCF1F4-028E-4534-AC7F-A17BD8E66361}" type="pres">
      <dgm:prSet presAssocID="{0882B6B7-00AA-4933-85F7-1F77CFF1C3D3}" presName="parSpace" presStyleCnt="0"/>
      <dgm:spPr/>
    </dgm:pt>
    <dgm:pt modelId="{434ECEB3-179D-4233-9F0D-E15DA548F4E7}" type="pres">
      <dgm:prSet presAssocID="{A2F5275A-74D0-4FE8-AE2B-E5B8AA9C0456}" presName="parTxOnly" presStyleLbl="node1" presStyleIdx="2" presStyleCnt="8">
        <dgm:presLayoutVars>
          <dgm:bulletEnabled val="1"/>
        </dgm:presLayoutVars>
      </dgm:prSet>
      <dgm:spPr/>
    </dgm:pt>
    <dgm:pt modelId="{623B792B-53DA-4C31-AFF1-0E57F8D8F542}" type="pres">
      <dgm:prSet presAssocID="{3C7EB158-B6E6-4E09-879E-E5A4F6624032}" presName="parSpace" presStyleCnt="0"/>
      <dgm:spPr/>
    </dgm:pt>
    <dgm:pt modelId="{0714670F-0F76-4B21-915B-77EDCE6F584D}" type="pres">
      <dgm:prSet presAssocID="{26E2F8AF-EFBA-4718-9C30-CF69D7476BD2}" presName="parTxOnly" presStyleLbl="node1" presStyleIdx="3" presStyleCnt="8">
        <dgm:presLayoutVars>
          <dgm:bulletEnabled val="1"/>
        </dgm:presLayoutVars>
      </dgm:prSet>
      <dgm:spPr/>
    </dgm:pt>
    <dgm:pt modelId="{5DD4236F-B9EC-4705-AA31-E763F40D9C4B}" type="pres">
      <dgm:prSet presAssocID="{4C00CBB0-B333-4BEB-A919-02C031E39B94}" presName="parSpace" presStyleCnt="0"/>
      <dgm:spPr/>
    </dgm:pt>
    <dgm:pt modelId="{83C7B6BF-5B79-43E6-9818-0EE03070B6C3}" type="pres">
      <dgm:prSet presAssocID="{AE83AA2F-9E4D-4AD0-9B2B-F4469650AD4B}" presName="parTxOnly" presStyleLbl="node1" presStyleIdx="4" presStyleCnt="8">
        <dgm:presLayoutVars>
          <dgm:bulletEnabled val="1"/>
        </dgm:presLayoutVars>
      </dgm:prSet>
      <dgm:spPr/>
    </dgm:pt>
    <dgm:pt modelId="{CF813599-6FE7-424B-8DAE-66203ADE8975}" type="pres">
      <dgm:prSet presAssocID="{FEAB9F3A-289F-4487-9C9A-7C8A9B0B68E2}" presName="parSpace" presStyleCnt="0"/>
      <dgm:spPr/>
    </dgm:pt>
    <dgm:pt modelId="{D969D0A6-81DB-47F5-8834-526A81E01CE5}" type="pres">
      <dgm:prSet presAssocID="{870388D2-7B51-49AF-A4B7-AD6F5403A9E4}" presName="parTxOnly" presStyleLbl="node1" presStyleIdx="5" presStyleCnt="8">
        <dgm:presLayoutVars>
          <dgm:bulletEnabled val="1"/>
        </dgm:presLayoutVars>
      </dgm:prSet>
      <dgm:spPr/>
    </dgm:pt>
    <dgm:pt modelId="{4EB2FF62-9E9C-47B1-8DDF-85ADA01D28F1}" type="pres">
      <dgm:prSet presAssocID="{3AEF1E82-E9D7-466F-A945-1BE1A20C8C26}" presName="parSpace" presStyleCnt="0"/>
      <dgm:spPr/>
    </dgm:pt>
    <dgm:pt modelId="{17614D98-FEE9-4E93-A45E-EB3759B6EAEF}" type="pres">
      <dgm:prSet presAssocID="{8C591706-4B2C-48A6-847C-9A304465598B}" presName="parTxOnly" presStyleLbl="node1" presStyleIdx="6" presStyleCnt="8">
        <dgm:presLayoutVars>
          <dgm:bulletEnabled val="1"/>
        </dgm:presLayoutVars>
      </dgm:prSet>
      <dgm:spPr/>
    </dgm:pt>
    <dgm:pt modelId="{33A71B22-AF3B-4929-A9F7-57A8550C16A0}" type="pres">
      <dgm:prSet presAssocID="{3FC4BF58-8497-400B-BD17-C3B163192597}" presName="parSpace" presStyleCnt="0"/>
      <dgm:spPr/>
    </dgm:pt>
    <dgm:pt modelId="{617F7EBA-E8A4-4FF6-B27D-7ED001BAFDA9}" type="pres">
      <dgm:prSet presAssocID="{D885A02E-FFCD-4372-9A00-6AB304DBD8D0}" presName="parTxOnly" presStyleLbl="node1" presStyleIdx="7" presStyleCnt="8">
        <dgm:presLayoutVars>
          <dgm:bulletEnabled val="1"/>
        </dgm:presLayoutVars>
      </dgm:prSet>
      <dgm:spPr/>
    </dgm:pt>
  </dgm:ptLst>
  <dgm:cxnLst>
    <dgm:cxn modelId="{633C1F0E-2981-427E-9709-FEFB5A5EA24E}" srcId="{35729975-1728-4DE7-9860-1C66B1D130E0}" destId="{4A048A38-FA02-492F-820E-B19DF7D7EFAA}" srcOrd="0" destOrd="0" parTransId="{33C9C2DB-2450-4C92-84D8-47639829BE37}" sibTransId="{0A363215-9461-4933-BC5B-211BE60E59A2}"/>
    <dgm:cxn modelId="{74CD1317-3E86-4726-B61D-C5E798936B4E}" type="presOf" srcId="{26E2F8AF-EFBA-4718-9C30-CF69D7476BD2}" destId="{0714670F-0F76-4B21-915B-77EDCE6F584D}" srcOrd="0" destOrd="0" presId="urn:microsoft.com/office/officeart/2005/8/layout/hChevron3"/>
    <dgm:cxn modelId="{0C894926-A5AC-4EA5-8760-EA8B66E8594A}" type="presOf" srcId="{566C3D29-8F79-423B-BBB6-FBB479C89063}" destId="{C8D4452B-FEA5-414F-96AE-C1ABF795BCE7}" srcOrd="0" destOrd="0" presId="urn:microsoft.com/office/officeart/2005/8/layout/hChevron3"/>
    <dgm:cxn modelId="{715CF034-5BE7-4080-8E1E-D8BDB345AE14}" type="presOf" srcId="{8C591706-4B2C-48A6-847C-9A304465598B}" destId="{17614D98-FEE9-4E93-A45E-EB3759B6EAEF}" srcOrd="0" destOrd="0" presId="urn:microsoft.com/office/officeart/2005/8/layout/hChevron3"/>
    <dgm:cxn modelId="{1D06EA38-055A-4CA7-A8AF-6232C23C52AE}" srcId="{35729975-1728-4DE7-9860-1C66B1D130E0}" destId="{870388D2-7B51-49AF-A4B7-AD6F5403A9E4}" srcOrd="5" destOrd="0" parTransId="{4BFDD3B9-2787-4A51-9DA5-0A49E6C3AD01}" sibTransId="{3AEF1E82-E9D7-466F-A945-1BE1A20C8C26}"/>
    <dgm:cxn modelId="{BF1FCB69-350C-4A2F-899C-0EFF1103ADCC}" srcId="{35729975-1728-4DE7-9860-1C66B1D130E0}" destId="{26E2F8AF-EFBA-4718-9C30-CF69D7476BD2}" srcOrd="3" destOrd="0" parTransId="{A5BA66FD-4559-4F2A-B3EA-3042482A2C72}" sibTransId="{4C00CBB0-B333-4BEB-A919-02C031E39B94}"/>
    <dgm:cxn modelId="{970B434B-EFBE-4EB2-AC7A-44A59E9409F3}" srcId="{35729975-1728-4DE7-9860-1C66B1D130E0}" destId="{566C3D29-8F79-423B-BBB6-FBB479C89063}" srcOrd="1" destOrd="0" parTransId="{622FE0EF-E26B-4245-8AF9-39144914A083}" sibTransId="{0882B6B7-00AA-4933-85F7-1F77CFF1C3D3}"/>
    <dgm:cxn modelId="{63B31655-AFEA-4A0D-93BB-7304E39A8F6A}" type="presOf" srcId="{AE83AA2F-9E4D-4AD0-9B2B-F4469650AD4B}" destId="{83C7B6BF-5B79-43E6-9818-0EE03070B6C3}" srcOrd="0" destOrd="0" presId="urn:microsoft.com/office/officeart/2005/8/layout/hChevron3"/>
    <dgm:cxn modelId="{8C27317C-CBE7-4C3B-9488-7050C0CE4E4C}" srcId="{35729975-1728-4DE7-9860-1C66B1D130E0}" destId="{A2F5275A-74D0-4FE8-AE2B-E5B8AA9C0456}" srcOrd="2" destOrd="0" parTransId="{502AF692-780F-4F42-8573-628CF6076609}" sibTransId="{3C7EB158-B6E6-4E09-879E-E5A4F6624032}"/>
    <dgm:cxn modelId="{7458DE7D-A2AF-4B46-A954-6A703ECE8D32}" type="presOf" srcId="{4A048A38-FA02-492F-820E-B19DF7D7EFAA}" destId="{93FF73D4-1A2E-406A-A745-D7C6B06AED94}" srcOrd="0" destOrd="0" presId="urn:microsoft.com/office/officeart/2005/8/layout/hChevron3"/>
    <dgm:cxn modelId="{C2909F8F-197D-424F-BD1F-F50226C3BBA8}" type="presOf" srcId="{D885A02E-FFCD-4372-9A00-6AB304DBD8D0}" destId="{617F7EBA-E8A4-4FF6-B27D-7ED001BAFDA9}" srcOrd="0" destOrd="0" presId="urn:microsoft.com/office/officeart/2005/8/layout/hChevron3"/>
    <dgm:cxn modelId="{4F3D279F-09F1-492C-8C10-C7C6BBAAD66A}" srcId="{35729975-1728-4DE7-9860-1C66B1D130E0}" destId="{AE83AA2F-9E4D-4AD0-9B2B-F4469650AD4B}" srcOrd="4" destOrd="0" parTransId="{96DF8287-0341-48E6-921E-49907A69E0DA}" sibTransId="{FEAB9F3A-289F-4487-9C9A-7C8A9B0B68E2}"/>
    <dgm:cxn modelId="{526863A6-0A23-4C09-BE7C-EF1E2FFDF3BB}" type="presOf" srcId="{35729975-1728-4DE7-9860-1C66B1D130E0}" destId="{C72D91C6-1144-4A4A-B399-998292E89804}" srcOrd="0" destOrd="0" presId="urn:microsoft.com/office/officeart/2005/8/layout/hChevron3"/>
    <dgm:cxn modelId="{33A4DCA8-CAB9-496C-BA20-9AC6086D952F}" type="presOf" srcId="{A2F5275A-74D0-4FE8-AE2B-E5B8AA9C0456}" destId="{434ECEB3-179D-4233-9F0D-E15DA548F4E7}" srcOrd="0" destOrd="0" presId="urn:microsoft.com/office/officeart/2005/8/layout/hChevron3"/>
    <dgm:cxn modelId="{A24B70D5-9638-4B29-8E29-D968C49691FD}" srcId="{35729975-1728-4DE7-9860-1C66B1D130E0}" destId="{8C591706-4B2C-48A6-847C-9A304465598B}" srcOrd="6" destOrd="0" parTransId="{C5E4E199-D25C-4FCC-99B4-5C0CEAE1BFE9}" sibTransId="{3FC4BF58-8497-400B-BD17-C3B163192597}"/>
    <dgm:cxn modelId="{F0FB48D6-E147-4549-BCAA-F3495500DFF1}" type="presOf" srcId="{870388D2-7B51-49AF-A4B7-AD6F5403A9E4}" destId="{D969D0A6-81DB-47F5-8834-526A81E01CE5}" srcOrd="0" destOrd="0" presId="urn:microsoft.com/office/officeart/2005/8/layout/hChevron3"/>
    <dgm:cxn modelId="{272996F3-9EFA-4B9C-B4B0-0DCE3FC8B879}" srcId="{35729975-1728-4DE7-9860-1C66B1D130E0}" destId="{D885A02E-FFCD-4372-9A00-6AB304DBD8D0}" srcOrd="7" destOrd="0" parTransId="{A74DA4DB-B160-4161-B073-A7C32D790B50}" sibTransId="{4D1F010B-AB10-40C0-9EAA-8386BD69A32B}"/>
    <dgm:cxn modelId="{67A907DD-8BAE-4356-8F90-B49D69A5C43E}" type="presParOf" srcId="{C72D91C6-1144-4A4A-B399-998292E89804}" destId="{93FF73D4-1A2E-406A-A745-D7C6B06AED94}" srcOrd="0" destOrd="0" presId="urn:microsoft.com/office/officeart/2005/8/layout/hChevron3"/>
    <dgm:cxn modelId="{C5A834DC-9FA8-4AB6-83EF-3292B551C8F8}" type="presParOf" srcId="{C72D91C6-1144-4A4A-B399-998292E89804}" destId="{B6FA6819-9C06-4352-BA31-D4F6CB6A57E5}" srcOrd="1" destOrd="0" presId="urn:microsoft.com/office/officeart/2005/8/layout/hChevron3"/>
    <dgm:cxn modelId="{8DFAC988-9ECF-4F46-9FCF-624FF227060B}" type="presParOf" srcId="{C72D91C6-1144-4A4A-B399-998292E89804}" destId="{C8D4452B-FEA5-414F-96AE-C1ABF795BCE7}" srcOrd="2" destOrd="0" presId="urn:microsoft.com/office/officeart/2005/8/layout/hChevron3"/>
    <dgm:cxn modelId="{186511B8-9AE7-4690-B741-C61433034772}" type="presParOf" srcId="{C72D91C6-1144-4A4A-B399-998292E89804}" destId="{B3FCF1F4-028E-4534-AC7F-A17BD8E66361}" srcOrd="3" destOrd="0" presId="urn:microsoft.com/office/officeart/2005/8/layout/hChevron3"/>
    <dgm:cxn modelId="{8264BB66-88E9-42E8-92DB-01FA0E117155}" type="presParOf" srcId="{C72D91C6-1144-4A4A-B399-998292E89804}" destId="{434ECEB3-179D-4233-9F0D-E15DA548F4E7}" srcOrd="4" destOrd="0" presId="urn:microsoft.com/office/officeart/2005/8/layout/hChevron3"/>
    <dgm:cxn modelId="{160F67B9-7778-4112-824D-C76F66F3B6EE}" type="presParOf" srcId="{C72D91C6-1144-4A4A-B399-998292E89804}" destId="{623B792B-53DA-4C31-AFF1-0E57F8D8F542}" srcOrd="5" destOrd="0" presId="urn:microsoft.com/office/officeart/2005/8/layout/hChevron3"/>
    <dgm:cxn modelId="{5B65BB1F-B4C1-4FBE-A42C-5BC2B6EEE025}" type="presParOf" srcId="{C72D91C6-1144-4A4A-B399-998292E89804}" destId="{0714670F-0F76-4B21-915B-77EDCE6F584D}" srcOrd="6" destOrd="0" presId="urn:microsoft.com/office/officeart/2005/8/layout/hChevron3"/>
    <dgm:cxn modelId="{D3A07A1A-C7C9-43DC-871A-BE1562E2DE49}" type="presParOf" srcId="{C72D91C6-1144-4A4A-B399-998292E89804}" destId="{5DD4236F-B9EC-4705-AA31-E763F40D9C4B}" srcOrd="7" destOrd="0" presId="urn:microsoft.com/office/officeart/2005/8/layout/hChevron3"/>
    <dgm:cxn modelId="{FAAF5FB6-6A0E-42A5-B086-74B02E4AFB8D}" type="presParOf" srcId="{C72D91C6-1144-4A4A-B399-998292E89804}" destId="{83C7B6BF-5B79-43E6-9818-0EE03070B6C3}" srcOrd="8" destOrd="0" presId="urn:microsoft.com/office/officeart/2005/8/layout/hChevron3"/>
    <dgm:cxn modelId="{96547A78-183C-4494-9573-D6892F9F4D49}" type="presParOf" srcId="{C72D91C6-1144-4A4A-B399-998292E89804}" destId="{CF813599-6FE7-424B-8DAE-66203ADE8975}" srcOrd="9" destOrd="0" presId="urn:microsoft.com/office/officeart/2005/8/layout/hChevron3"/>
    <dgm:cxn modelId="{14E5741C-1AE8-4973-AA4F-C8F8044A01B9}" type="presParOf" srcId="{C72D91C6-1144-4A4A-B399-998292E89804}" destId="{D969D0A6-81DB-47F5-8834-526A81E01CE5}" srcOrd="10" destOrd="0" presId="urn:microsoft.com/office/officeart/2005/8/layout/hChevron3"/>
    <dgm:cxn modelId="{D053329E-AB29-4577-AEB0-9AEE078F1325}" type="presParOf" srcId="{C72D91C6-1144-4A4A-B399-998292E89804}" destId="{4EB2FF62-9E9C-47B1-8DDF-85ADA01D28F1}" srcOrd="11" destOrd="0" presId="urn:microsoft.com/office/officeart/2005/8/layout/hChevron3"/>
    <dgm:cxn modelId="{15C92909-176A-44AD-AA07-357EB8163C6F}" type="presParOf" srcId="{C72D91C6-1144-4A4A-B399-998292E89804}" destId="{17614D98-FEE9-4E93-A45E-EB3759B6EAEF}" srcOrd="12" destOrd="0" presId="urn:microsoft.com/office/officeart/2005/8/layout/hChevron3"/>
    <dgm:cxn modelId="{7107210C-45EE-4078-A770-E64C01ACE4F7}" type="presParOf" srcId="{C72D91C6-1144-4A4A-B399-998292E89804}" destId="{33A71B22-AF3B-4929-A9F7-57A8550C16A0}" srcOrd="13" destOrd="0" presId="urn:microsoft.com/office/officeart/2005/8/layout/hChevron3"/>
    <dgm:cxn modelId="{6961BA9E-8F58-4B22-BEE9-D465A21663E4}" type="presParOf" srcId="{C72D91C6-1144-4A4A-B399-998292E89804}" destId="{617F7EBA-E8A4-4FF6-B27D-7ED001BAFDA9}" srcOrd="1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35729975-1728-4DE7-9860-1C66B1D130E0}" type="doc">
      <dgm:prSet loTypeId="urn:microsoft.com/office/officeart/2005/8/layout/hChevron3" loCatId="process" qsTypeId="urn:microsoft.com/office/officeart/2005/8/quickstyle/simple1" qsCatId="simple" csTypeId="urn:microsoft.com/office/officeart/2005/8/colors/accent1_2" csCatId="accent1" phldr="1"/>
      <dgm:spPr/>
    </dgm:pt>
    <dgm:pt modelId="{4A048A38-FA02-492F-820E-B19DF7D7EFAA}">
      <dgm:prSet phldrT="[Text]"/>
      <dgm:spPr>
        <a:solidFill>
          <a:srgbClr val="CC9900"/>
        </a:solidFill>
      </dgm:spPr>
      <dgm:t>
        <a:bodyPr/>
        <a:lstStyle/>
        <a:p>
          <a:r>
            <a:rPr lang="de-DE" dirty="0"/>
            <a:t>LWV</a:t>
          </a:r>
        </a:p>
      </dgm:t>
    </dgm:pt>
    <dgm:pt modelId="{33C9C2DB-2450-4C92-84D8-47639829BE37}" type="parTrans" cxnId="{633C1F0E-2981-427E-9709-FEFB5A5EA24E}">
      <dgm:prSet/>
      <dgm:spPr/>
      <dgm:t>
        <a:bodyPr/>
        <a:lstStyle/>
        <a:p>
          <a:endParaRPr lang="de-DE"/>
        </a:p>
      </dgm:t>
    </dgm:pt>
    <dgm:pt modelId="{0A363215-9461-4933-BC5B-211BE60E59A2}" type="sibTrans" cxnId="{633C1F0E-2981-427E-9709-FEFB5A5EA24E}">
      <dgm:prSet/>
      <dgm:spPr/>
      <dgm:t>
        <a:bodyPr/>
        <a:lstStyle/>
        <a:p>
          <a:endParaRPr lang="de-DE"/>
        </a:p>
      </dgm:t>
    </dgm:pt>
    <dgm:pt modelId="{566C3D29-8F79-423B-BBB6-FBB479C89063}">
      <dgm:prSet phldrT="[Text]"/>
      <dgm:spPr>
        <a:solidFill>
          <a:srgbClr val="CC9900"/>
        </a:solidFill>
      </dgm:spPr>
      <dgm:t>
        <a:bodyPr/>
        <a:lstStyle/>
        <a:p>
          <a:r>
            <a:rPr lang="de-DE" dirty="0"/>
            <a:t>SAP</a:t>
          </a:r>
        </a:p>
      </dgm:t>
    </dgm:pt>
    <dgm:pt modelId="{622FE0EF-E26B-4245-8AF9-39144914A083}" type="parTrans" cxnId="{970B434B-EFBE-4EB2-AC7A-44A59E9409F3}">
      <dgm:prSet/>
      <dgm:spPr/>
      <dgm:t>
        <a:bodyPr/>
        <a:lstStyle/>
        <a:p>
          <a:endParaRPr lang="de-DE"/>
        </a:p>
      </dgm:t>
    </dgm:pt>
    <dgm:pt modelId="{0882B6B7-00AA-4933-85F7-1F77CFF1C3D3}" type="sibTrans" cxnId="{970B434B-EFBE-4EB2-AC7A-44A59E9409F3}">
      <dgm:prSet/>
      <dgm:spPr/>
      <dgm:t>
        <a:bodyPr/>
        <a:lstStyle/>
        <a:p>
          <a:endParaRPr lang="de-DE"/>
        </a:p>
      </dgm:t>
    </dgm:pt>
    <dgm:pt modelId="{A2F5275A-74D0-4FE8-AE2B-E5B8AA9C0456}">
      <dgm:prSet phldrT="[Text]"/>
      <dgm:spPr>
        <a:solidFill>
          <a:srgbClr val="CC9900"/>
        </a:solidFill>
      </dgm:spPr>
      <dgm:t>
        <a:bodyPr/>
        <a:lstStyle/>
        <a:p>
          <a:r>
            <a:rPr lang="de-DE" dirty="0"/>
            <a:t>Analyse</a:t>
          </a:r>
        </a:p>
      </dgm:t>
    </dgm:pt>
    <dgm:pt modelId="{502AF692-780F-4F42-8573-628CF6076609}" type="parTrans" cxnId="{8C27317C-CBE7-4C3B-9488-7050C0CE4E4C}">
      <dgm:prSet/>
      <dgm:spPr/>
      <dgm:t>
        <a:bodyPr/>
        <a:lstStyle/>
        <a:p>
          <a:endParaRPr lang="de-DE"/>
        </a:p>
      </dgm:t>
    </dgm:pt>
    <dgm:pt modelId="{3C7EB158-B6E6-4E09-879E-E5A4F6624032}" type="sibTrans" cxnId="{8C27317C-CBE7-4C3B-9488-7050C0CE4E4C}">
      <dgm:prSet/>
      <dgm:spPr/>
      <dgm:t>
        <a:bodyPr/>
        <a:lstStyle/>
        <a:p>
          <a:endParaRPr lang="de-DE"/>
        </a:p>
      </dgm:t>
    </dgm:pt>
    <dgm:pt modelId="{870388D2-7B51-49AF-A4B7-AD6F5403A9E4}">
      <dgm:prSet phldrT="[Text]"/>
      <dgm:spPr>
        <a:solidFill>
          <a:srgbClr val="00B050"/>
        </a:solidFill>
      </dgm:spPr>
      <dgm:t>
        <a:bodyPr/>
        <a:lstStyle/>
        <a:p>
          <a:r>
            <a:rPr lang="de-DE" dirty="0"/>
            <a:t>Qualität</a:t>
          </a:r>
        </a:p>
      </dgm:t>
    </dgm:pt>
    <dgm:pt modelId="{4BFDD3B9-2787-4A51-9DA5-0A49E6C3AD01}" type="parTrans" cxnId="{1D06EA38-055A-4CA7-A8AF-6232C23C52AE}">
      <dgm:prSet/>
      <dgm:spPr/>
      <dgm:t>
        <a:bodyPr/>
        <a:lstStyle/>
        <a:p>
          <a:endParaRPr lang="de-DE"/>
        </a:p>
      </dgm:t>
    </dgm:pt>
    <dgm:pt modelId="{3AEF1E82-E9D7-466F-A945-1BE1A20C8C26}" type="sibTrans" cxnId="{1D06EA38-055A-4CA7-A8AF-6232C23C52AE}">
      <dgm:prSet/>
      <dgm:spPr/>
      <dgm:t>
        <a:bodyPr/>
        <a:lstStyle/>
        <a:p>
          <a:endParaRPr lang="de-DE"/>
        </a:p>
      </dgm:t>
    </dgm:pt>
    <dgm:pt modelId="{26E2F8AF-EFBA-4718-9C30-CF69D7476BD2}">
      <dgm:prSet phldrT="[Text]"/>
      <dgm:spPr>
        <a:solidFill>
          <a:srgbClr val="CC9900"/>
        </a:solidFill>
      </dgm:spPr>
      <dgm:t>
        <a:bodyPr/>
        <a:lstStyle/>
        <a:p>
          <a:r>
            <a:rPr lang="de-DE" dirty="0"/>
            <a:t>Planung</a:t>
          </a:r>
        </a:p>
      </dgm:t>
    </dgm:pt>
    <dgm:pt modelId="{A5BA66FD-4559-4F2A-B3EA-3042482A2C72}" type="parTrans" cxnId="{BF1FCB69-350C-4A2F-899C-0EFF1103ADCC}">
      <dgm:prSet/>
      <dgm:spPr/>
      <dgm:t>
        <a:bodyPr/>
        <a:lstStyle/>
        <a:p>
          <a:endParaRPr lang="de-DE"/>
        </a:p>
      </dgm:t>
    </dgm:pt>
    <dgm:pt modelId="{4C00CBB0-B333-4BEB-A919-02C031E39B94}" type="sibTrans" cxnId="{BF1FCB69-350C-4A2F-899C-0EFF1103ADCC}">
      <dgm:prSet/>
      <dgm:spPr/>
      <dgm:t>
        <a:bodyPr/>
        <a:lstStyle/>
        <a:p>
          <a:endParaRPr lang="de-DE"/>
        </a:p>
      </dgm:t>
    </dgm:pt>
    <dgm:pt modelId="{AE83AA2F-9E4D-4AD0-9B2B-F4469650AD4B}">
      <dgm:prSet phldrT="[Text]"/>
      <dgm:spPr>
        <a:solidFill>
          <a:srgbClr val="CC9900"/>
        </a:solidFill>
      </dgm:spPr>
      <dgm:t>
        <a:bodyPr/>
        <a:lstStyle/>
        <a:p>
          <a:r>
            <a:rPr lang="de-DE" dirty="0"/>
            <a:t>Imp.</a:t>
          </a:r>
        </a:p>
      </dgm:t>
    </dgm:pt>
    <dgm:pt modelId="{96DF8287-0341-48E6-921E-49907A69E0DA}" type="parTrans" cxnId="{4F3D279F-09F1-492C-8C10-C7C6BBAAD66A}">
      <dgm:prSet/>
      <dgm:spPr/>
      <dgm:t>
        <a:bodyPr/>
        <a:lstStyle/>
        <a:p>
          <a:endParaRPr lang="de-DE"/>
        </a:p>
      </dgm:t>
    </dgm:pt>
    <dgm:pt modelId="{FEAB9F3A-289F-4487-9C9A-7C8A9B0B68E2}" type="sibTrans" cxnId="{4F3D279F-09F1-492C-8C10-C7C6BBAAD66A}">
      <dgm:prSet/>
      <dgm:spPr/>
      <dgm:t>
        <a:bodyPr/>
        <a:lstStyle/>
        <a:p>
          <a:endParaRPr lang="de-DE"/>
        </a:p>
      </dgm:t>
    </dgm:pt>
    <dgm:pt modelId="{8C591706-4B2C-48A6-847C-9A304465598B}">
      <dgm:prSet phldrT="[Text]"/>
      <dgm:spPr/>
      <dgm:t>
        <a:bodyPr/>
        <a:lstStyle/>
        <a:p>
          <a:r>
            <a:rPr lang="de-DE" dirty="0"/>
            <a:t>Fazit</a:t>
          </a:r>
        </a:p>
      </dgm:t>
    </dgm:pt>
    <dgm:pt modelId="{C5E4E199-D25C-4FCC-99B4-5C0CEAE1BFE9}" type="parTrans" cxnId="{A24B70D5-9638-4B29-8E29-D968C49691FD}">
      <dgm:prSet/>
      <dgm:spPr/>
      <dgm:t>
        <a:bodyPr/>
        <a:lstStyle/>
        <a:p>
          <a:endParaRPr lang="de-DE"/>
        </a:p>
      </dgm:t>
    </dgm:pt>
    <dgm:pt modelId="{3FC4BF58-8497-400B-BD17-C3B163192597}" type="sibTrans" cxnId="{A24B70D5-9638-4B29-8E29-D968C49691FD}">
      <dgm:prSet/>
      <dgm:spPr/>
      <dgm:t>
        <a:bodyPr/>
        <a:lstStyle/>
        <a:p>
          <a:endParaRPr lang="de-DE"/>
        </a:p>
      </dgm:t>
    </dgm:pt>
    <dgm:pt modelId="{D885A02E-FFCD-4372-9A00-6AB304DBD8D0}">
      <dgm:prSet phldrT="[Text]"/>
      <dgm:spPr/>
      <dgm:t>
        <a:bodyPr/>
        <a:lstStyle/>
        <a:p>
          <a:r>
            <a:rPr lang="de-DE" dirty="0"/>
            <a:t>Quelle</a:t>
          </a:r>
        </a:p>
      </dgm:t>
    </dgm:pt>
    <dgm:pt modelId="{A74DA4DB-B160-4161-B073-A7C32D790B50}" type="parTrans" cxnId="{272996F3-9EFA-4B9C-B4B0-0DCE3FC8B879}">
      <dgm:prSet/>
      <dgm:spPr/>
      <dgm:t>
        <a:bodyPr/>
        <a:lstStyle/>
        <a:p>
          <a:endParaRPr lang="de-DE"/>
        </a:p>
      </dgm:t>
    </dgm:pt>
    <dgm:pt modelId="{4D1F010B-AB10-40C0-9EAA-8386BD69A32B}" type="sibTrans" cxnId="{272996F3-9EFA-4B9C-B4B0-0DCE3FC8B879}">
      <dgm:prSet/>
      <dgm:spPr/>
      <dgm:t>
        <a:bodyPr/>
        <a:lstStyle/>
        <a:p>
          <a:endParaRPr lang="de-DE"/>
        </a:p>
      </dgm:t>
    </dgm:pt>
    <dgm:pt modelId="{C72D91C6-1144-4A4A-B399-998292E89804}" type="pres">
      <dgm:prSet presAssocID="{35729975-1728-4DE7-9860-1C66B1D130E0}" presName="Name0" presStyleCnt="0">
        <dgm:presLayoutVars>
          <dgm:dir/>
          <dgm:resizeHandles val="exact"/>
        </dgm:presLayoutVars>
      </dgm:prSet>
      <dgm:spPr/>
    </dgm:pt>
    <dgm:pt modelId="{93FF73D4-1A2E-406A-A745-D7C6B06AED94}" type="pres">
      <dgm:prSet presAssocID="{4A048A38-FA02-492F-820E-B19DF7D7EFAA}" presName="parTxOnly" presStyleLbl="node1" presStyleIdx="0" presStyleCnt="8">
        <dgm:presLayoutVars>
          <dgm:bulletEnabled val="1"/>
        </dgm:presLayoutVars>
      </dgm:prSet>
      <dgm:spPr/>
    </dgm:pt>
    <dgm:pt modelId="{B6FA6819-9C06-4352-BA31-D4F6CB6A57E5}" type="pres">
      <dgm:prSet presAssocID="{0A363215-9461-4933-BC5B-211BE60E59A2}" presName="parSpace" presStyleCnt="0"/>
      <dgm:spPr/>
    </dgm:pt>
    <dgm:pt modelId="{C8D4452B-FEA5-414F-96AE-C1ABF795BCE7}" type="pres">
      <dgm:prSet presAssocID="{566C3D29-8F79-423B-BBB6-FBB479C89063}" presName="parTxOnly" presStyleLbl="node1" presStyleIdx="1" presStyleCnt="8">
        <dgm:presLayoutVars>
          <dgm:bulletEnabled val="1"/>
        </dgm:presLayoutVars>
      </dgm:prSet>
      <dgm:spPr/>
    </dgm:pt>
    <dgm:pt modelId="{B3FCF1F4-028E-4534-AC7F-A17BD8E66361}" type="pres">
      <dgm:prSet presAssocID="{0882B6B7-00AA-4933-85F7-1F77CFF1C3D3}" presName="parSpace" presStyleCnt="0"/>
      <dgm:spPr/>
    </dgm:pt>
    <dgm:pt modelId="{434ECEB3-179D-4233-9F0D-E15DA548F4E7}" type="pres">
      <dgm:prSet presAssocID="{A2F5275A-74D0-4FE8-AE2B-E5B8AA9C0456}" presName="parTxOnly" presStyleLbl="node1" presStyleIdx="2" presStyleCnt="8">
        <dgm:presLayoutVars>
          <dgm:bulletEnabled val="1"/>
        </dgm:presLayoutVars>
      </dgm:prSet>
      <dgm:spPr/>
    </dgm:pt>
    <dgm:pt modelId="{623B792B-53DA-4C31-AFF1-0E57F8D8F542}" type="pres">
      <dgm:prSet presAssocID="{3C7EB158-B6E6-4E09-879E-E5A4F6624032}" presName="parSpace" presStyleCnt="0"/>
      <dgm:spPr/>
    </dgm:pt>
    <dgm:pt modelId="{0714670F-0F76-4B21-915B-77EDCE6F584D}" type="pres">
      <dgm:prSet presAssocID="{26E2F8AF-EFBA-4718-9C30-CF69D7476BD2}" presName="parTxOnly" presStyleLbl="node1" presStyleIdx="3" presStyleCnt="8">
        <dgm:presLayoutVars>
          <dgm:bulletEnabled val="1"/>
        </dgm:presLayoutVars>
      </dgm:prSet>
      <dgm:spPr/>
    </dgm:pt>
    <dgm:pt modelId="{5DD4236F-B9EC-4705-AA31-E763F40D9C4B}" type="pres">
      <dgm:prSet presAssocID="{4C00CBB0-B333-4BEB-A919-02C031E39B94}" presName="parSpace" presStyleCnt="0"/>
      <dgm:spPr/>
    </dgm:pt>
    <dgm:pt modelId="{83C7B6BF-5B79-43E6-9818-0EE03070B6C3}" type="pres">
      <dgm:prSet presAssocID="{AE83AA2F-9E4D-4AD0-9B2B-F4469650AD4B}" presName="parTxOnly" presStyleLbl="node1" presStyleIdx="4" presStyleCnt="8">
        <dgm:presLayoutVars>
          <dgm:bulletEnabled val="1"/>
        </dgm:presLayoutVars>
      </dgm:prSet>
      <dgm:spPr/>
    </dgm:pt>
    <dgm:pt modelId="{CF813599-6FE7-424B-8DAE-66203ADE8975}" type="pres">
      <dgm:prSet presAssocID="{FEAB9F3A-289F-4487-9C9A-7C8A9B0B68E2}" presName="parSpace" presStyleCnt="0"/>
      <dgm:spPr/>
    </dgm:pt>
    <dgm:pt modelId="{D969D0A6-81DB-47F5-8834-526A81E01CE5}" type="pres">
      <dgm:prSet presAssocID="{870388D2-7B51-49AF-A4B7-AD6F5403A9E4}" presName="parTxOnly" presStyleLbl="node1" presStyleIdx="5" presStyleCnt="8">
        <dgm:presLayoutVars>
          <dgm:bulletEnabled val="1"/>
        </dgm:presLayoutVars>
      </dgm:prSet>
      <dgm:spPr/>
    </dgm:pt>
    <dgm:pt modelId="{4EB2FF62-9E9C-47B1-8DDF-85ADA01D28F1}" type="pres">
      <dgm:prSet presAssocID="{3AEF1E82-E9D7-466F-A945-1BE1A20C8C26}" presName="parSpace" presStyleCnt="0"/>
      <dgm:spPr/>
    </dgm:pt>
    <dgm:pt modelId="{17614D98-FEE9-4E93-A45E-EB3759B6EAEF}" type="pres">
      <dgm:prSet presAssocID="{8C591706-4B2C-48A6-847C-9A304465598B}" presName="parTxOnly" presStyleLbl="node1" presStyleIdx="6" presStyleCnt="8">
        <dgm:presLayoutVars>
          <dgm:bulletEnabled val="1"/>
        </dgm:presLayoutVars>
      </dgm:prSet>
      <dgm:spPr/>
    </dgm:pt>
    <dgm:pt modelId="{33A71B22-AF3B-4929-A9F7-57A8550C16A0}" type="pres">
      <dgm:prSet presAssocID="{3FC4BF58-8497-400B-BD17-C3B163192597}" presName="parSpace" presStyleCnt="0"/>
      <dgm:spPr/>
    </dgm:pt>
    <dgm:pt modelId="{617F7EBA-E8A4-4FF6-B27D-7ED001BAFDA9}" type="pres">
      <dgm:prSet presAssocID="{D885A02E-FFCD-4372-9A00-6AB304DBD8D0}" presName="parTxOnly" presStyleLbl="node1" presStyleIdx="7" presStyleCnt="8">
        <dgm:presLayoutVars>
          <dgm:bulletEnabled val="1"/>
        </dgm:presLayoutVars>
      </dgm:prSet>
      <dgm:spPr/>
    </dgm:pt>
  </dgm:ptLst>
  <dgm:cxnLst>
    <dgm:cxn modelId="{633C1F0E-2981-427E-9709-FEFB5A5EA24E}" srcId="{35729975-1728-4DE7-9860-1C66B1D130E0}" destId="{4A048A38-FA02-492F-820E-B19DF7D7EFAA}" srcOrd="0" destOrd="0" parTransId="{33C9C2DB-2450-4C92-84D8-47639829BE37}" sibTransId="{0A363215-9461-4933-BC5B-211BE60E59A2}"/>
    <dgm:cxn modelId="{74CD1317-3E86-4726-B61D-C5E798936B4E}" type="presOf" srcId="{26E2F8AF-EFBA-4718-9C30-CF69D7476BD2}" destId="{0714670F-0F76-4B21-915B-77EDCE6F584D}" srcOrd="0" destOrd="0" presId="urn:microsoft.com/office/officeart/2005/8/layout/hChevron3"/>
    <dgm:cxn modelId="{0C894926-A5AC-4EA5-8760-EA8B66E8594A}" type="presOf" srcId="{566C3D29-8F79-423B-BBB6-FBB479C89063}" destId="{C8D4452B-FEA5-414F-96AE-C1ABF795BCE7}" srcOrd="0" destOrd="0" presId="urn:microsoft.com/office/officeart/2005/8/layout/hChevron3"/>
    <dgm:cxn modelId="{715CF034-5BE7-4080-8E1E-D8BDB345AE14}" type="presOf" srcId="{8C591706-4B2C-48A6-847C-9A304465598B}" destId="{17614D98-FEE9-4E93-A45E-EB3759B6EAEF}" srcOrd="0" destOrd="0" presId="urn:microsoft.com/office/officeart/2005/8/layout/hChevron3"/>
    <dgm:cxn modelId="{1D06EA38-055A-4CA7-A8AF-6232C23C52AE}" srcId="{35729975-1728-4DE7-9860-1C66B1D130E0}" destId="{870388D2-7B51-49AF-A4B7-AD6F5403A9E4}" srcOrd="5" destOrd="0" parTransId="{4BFDD3B9-2787-4A51-9DA5-0A49E6C3AD01}" sibTransId="{3AEF1E82-E9D7-466F-A945-1BE1A20C8C26}"/>
    <dgm:cxn modelId="{BF1FCB69-350C-4A2F-899C-0EFF1103ADCC}" srcId="{35729975-1728-4DE7-9860-1C66B1D130E0}" destId="{26E2F8AF-EFBA-4718-9C30-CF69D7476BD2}" srcOrd="3" destOrd="0" parTransId="{A5BA66FD-4559-4F2A-B3EA-3042482A2C72}" sibTransId="{4C00CBB0-B333-4BEB-A919-02C031E39B94}"/>
    <dgm:cxn modelId="{970B434B-EFBE-4EB2-AC7A-44A59E9409F3}" srcId="{35729975-1728-4DE7-9860-1C66B1D130E0}" destId="{566C3D29-8F79-423B-BBB6-FBB479C89063}" srcOrd="1" destOrd="0" parTransId="{622FE0EF-E26B-4245-8AF9-39144914A083}" sibTransId="{0882B6B7-00AA-4933-85F7-1F77CFF1C3D3}"/>
    <dgm:cxn modelId="{63B31655-AFEA-4A0D-93BB-7304E39A8F6A}" type="presOf" srcId="{AE83AA2F-9E4D-4AD0-9B2B-F4469650AD4B}" destId="{83C7B6BF-5B79-43E6-9818-0EE03070B6C3}" srcOrd="0" destOrd="0" presId="urn:microsoft.com/office/officeart/2005/8/layout/hChevron3"/>
    <dgm:cxn modelId="{8C27317C-CBE7-4C3B-9488-7050C0CE4E4C}" srcId="{35729975-1728-4DE7-9860-1C66B1D130E0}" destId="{A2F5275A-74D0-4FE8-AE2B-E5B8AA9C0456}" srcOrd="2" destOrd="0" parTransId="{502AF692-780F-4F42-8573-628CF6076609}" sibTransId="{3C7EB158-B6E6-4E09-879E-E5A4F6624032}"/>
    <dgm:cxn modelId="{7458DE7D-A2AF-4B46-A954-6A703ECE8D32}" type="presOf" srcId="{4A048A38-FA02-492F-820E-B19DF7D7EFAA}" destId="{93FF73D4-1A2E-406A-A745-D7C6B06AED94}" srcOrd="0" destOrd="0" presId="urn:microsoft.com/office/officeart/2005/8/layout/hChevron3"/>
    <dgm:cxn modelId="{C2909F8F-197D-424F-BD1F-F50226C3BBA8}" type="presOf" srcId="{D885A02E-FFCD-4372-9A00-6AB304DBD8D0}" destId="{617F7EBA-E8A4-4FF6-B27D-7ED001BAFDA9}" srcOrd="0" destOrd="0" presId="urn:microsoft.com/office/officeart/2005/8/layout/hChevron3"/>
    <dgm:cxn modelId="{4F3D279F-09F1-492C-8C10-C7C6BBAAD66A}" srcId="{35729975-1728-4DE7-9860-1C66B1D130E0}" destId="{AE83AA2F-9E4D-4AD0-9B2B-F4469650AD4B}" srcOrd="4" destOrd="0" parTransId="{96DF8287-0341-48E6-921E-49907A69E0DA}" sibTransId="{FEAB9F3A-289F-4487-9C9A-7C8A9B0B68E2}"/>
    <dgm:cxn modelId="{526863A6-0A23-4C09-BE7C-EF1E2FFDF3BB}" type="presOf" srcId="{35729975-1728-4DE7-9860-1C66B1D130E0}" destId="{C72D91C6-1144-4A4A-B399-998292E89804}" srcOrd="0" destOrd="0" presId="urn:microsoft.com/office/officeart/2005/8/layout/hChevron3"/>
    <dgm:cxn modelId="{33A4DCA8-CAB9-496C-BA20-9AC6086D952F}" type="presOf" srcId="{A2F5275A-74D0-4FE8-AE2B-E5B8AA9C0456}" destId="{434ECEB3-179D-4233-9F0D-E15DA548F4E7}" srcOrd="0" destOrd="0" presId="urn:microsoft.com/office/officeart/2005/8/layout/hChevron3"/>
    <dgm:cxn modelId="{A24B70D5-9638-4B29-8E29-D968C49691FD}" srcId="{35729975-1728-4DE7-9860-1C66B1D130E0}" destId="{8C591706-4B2C-48A6-847C-9A304465598B}" srcOrd="6" destOrd="0" parTransId="{C5E4E199-D25C-4FCC-99B4-5C0CEAE1BFE9}" sibTransId="{3FC4BF58-8497-400B-BD17-C3B163192597}"/>
    <dgm:cxn modelId="{F0FB48D6-E147-4549-BCAA-F3495500DFF1}" type="presOf" srcId="{870388D2-7B51-49AF-A4B7-AD6F5403A9E4}" destId="{D969D0A6-81DB-47F5-8834-526A81E01CE5}" srcOrd="0" destOrd="0" presId="urn:microsoft.com/office/officeart/2005/8/layout/hChevron3"/>
    <dgm:cxn modelId="{272996F3-9EFA-4B9C-B4B0-0DCE3FC8B879}" srcId="{35729975-1728-4DE7-9860-1C66B1D130E0}" destId="{D885A02E-FFCD-4372-9A00-6AB304DBD8D0}" srcOrd="7" destOrd="0" parTransId="{A74DA4DB-B160-4161-B073-A7C32D790B50}" sibTransId="{4D1F010B-AB10-40C0-9EAA-8386BD69A32B}"/>
    <dgm:cxn modelId="{67A907DD-8BAE-4356-8F90-B49D69A5C43E}" type="presParOf" srcId="{C72D91C6-1144-4A4A-B399-998292E89804}" destId="{93FF73D4-1A2E-406A-A745-D7C6B06AED94}" srcOrd="0" destOrd="0" presId="urn:microsoft.com/office/officeart/2005/8/layout/hChevron3"/>
    <dgm:cxn modelId="{C5A834DC-9FA8-4AB6-83EF-3292B551C8F8}" type="presParOf" srcId="{C72D91C6-1144-4A4A-B399-998292E89804}" destId="{B6FA6819-9C06-4352-BA31-D4F6CB6A57E5}" srcOrd="1" destOrd="0" presId="urn:microsoft.com/office/officeart/2005/8/layout/hChevron3"/>
    <dgm:cxn modelId="{8DFAC988-9ECF-4F46-9FCF-624FF227060B}" type="presParOf" srcId="{C72D91C6-1144-4A4A-B399-998292E89804}" destId="{C8D4452B-FEA5-414F-96AE-C1ABF795BCE7}" srcOrd="2" destOrd="0" presId="urn:microsoft.com/office/officeart/2005/8/layout/hChevron3"/>
    <dgm:cxn modelId="{186511B8-9AE7-4690-B741-C61433034772}" type="presParOf" srcId="{C72D91C6-1144-4A4A-B399-998292E89804}" destId="{B3FCF1F4-028E-4534-AC7F-A17BD8E66361}" srcOrd="3" destOrd="0" presId="urn:microsoft.com/office/officeart/2005/8/layout/hChevron3"/>
    <dgm:cxn modelId="{8264BB66-88E9-42E8-92DB-01FA0E117155}" type="presParOf" srcId="{C72D91C6-1144-4A4A-B399-998292E89804}" destId="{434ECEB3-179D-4233-9F0D-E15DA548F4E7}" srcOrd="4" destOrd="0" presId="urn:microsoft.com/office/officeart/2005/8/layout/hChevron3"/>
    <dgm:cxn modelId="{160F67B9-7778-4112-824D-C76F66F3B6EE}" type="presParOf" srcId="{C72D91C6-1144-4A4A-B399-998292E89804}" destId="{623B792B-53DA-4C31-AFF1-0E57F8D8F542}" srcOrd="5" destOrd="0" presId="urn:microsoft.com/office/officeart/2005/8/layout/hChevron3"/>
    <dgm:cxn modelId="{5B65BB1F-B4C1-4FBE-A42C-5BC2B6EEE025}" type="presParOf" srcId="{C72D91C6-1144-4A4A-B399-998292E89804}" destId="{0714670F-0F76-4B21-915B-77EDCE6F584D}" srcOrd="6" destOrd="0" presId="urn:microsoft.com/office/officeart/2005/8/layout/hChevron3"/>
    <dgm:cxn modelId="{D3A07A1A-C7C9-43DC-871A-BE1562E2DE49}" type="presParOf" srcId="{C72D91C6-1144-4A4A-B399-998292E89804}" destId="{5DD4236F-B9EC-4705-AA31-E763F40D9C4B}" srcOrd="7" destOrd="0" presId="urn:microsoft.com/office/officeart/2005/8/layout/hChevron3"/>
    <dgm:cxn modelId="{FAAF5FB6-6A0E-42A5-B086-74B02E4AFB8D}" type="presParOf" srcId="{C72D91C6-1144-4A4A-B399-998292E89804}" destId="{83C7B6BF-5B79-43E6-9818-0EE03070B6C3}" srcOrd="8" destOrd="0" presId="urn:microsoft.com/office/officeart/2005/8/layout/hChevron3"/>
    <dgm:cxn modelId="{96547A78-183C-4494-9573-D6892F9F4D49}" type="presParOf" srcId="{C72D91C6-1144-4A4A-B399-998292E89804}" destId="{CF813599-6FE7-424B-8DAE-66203ADE8975}" srcOrd="9" destOrd="0" presId="urn:microsoft.com/office/officeart/2005/8/layout/hChevron3"/>
    <dgm:cxn modelId="{14E5741C-1AE8-4973-AA4F-C8F8044A01B9}" type="presParOf" srcId="{C72D91C6-1144-4A4A-B399-998292E89804}" destId="{D969D0A6-81DB-47F5-8834-526A81E01CE5}" srcOrd="10" destOrd="0" presId="urn:microsoft.com/office/officeart/2005/8/layout/hChevron3"/>
    <dgm:cxn modelId="{D053329E-AB29-4577-AEB0-9AEE078F1325}" type="presParOf" srcId="{C72D91C6-1144-4A4A-B399-998292E89804}" destId="{4EB2FF62-9E9C-47B1-8DDF-85ADA01D28F1}" srcOrd="11" destOrd="0" presId="urn:microsoft.com/office/officeart/2005/8/layout/hChevron3"/>
    <dgm:cxn modelId="{15C92909-176A-44AD-AA07-357EB8163C6F}" type="presParOf" srcId="{C72D91C6-1144-4A4A-B399-998292E89804}" destId="{17614D98-FEE9-4E93-A45E-EB3759B6EAEF}" srcOrd="12" destOrd="0" presId="urn:microsoft.com/office/officeart/2005/8/layout/hChevron3"/>
    <dgm:cxn modelId="{7107210C-45EE-4078-A770-E64C01ACE4F7}" type="presParOf" srcId="{C72D91C6-1144-4A4A-B399-998292E89804}" destId="{33A71B22-AF3B-4929-A9F7-57A8550C16A0}" srcOrd="13" destOrd="0" presId="urn:microsoft.com/office/officeart/2005/8/layout/hChevron3"/>
    <dgm:cxn modelId="{6961BA9E-8F58-4B22-BEE9-D465A21663E4}" type="presParOf" srcId="{C72D91C6-1144-4A4A-B399-998292E89804}" destId="{617F7EBA-E8A4-4FF6-B27D-7ED001BAFDA9}" srcOrd="1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E43A5517-F8C0-4F2C-9E90-0D138A730A2E}" type="doc">
      <dgm:prSet loTypeId="urn:microsoft.com/office/officeart/2005/8/layout/target3" loCatId="list" qsTypeId="urn:microsoft.com/office/officeart/2009/2/quickstyle/3d8" qsCatId="3D" csTypeId="urn:microsoft.com/office/officeart/2005/8/colors/colorful4" csCatId="colorful" phldr="1"/>
      <dgm:spPr/>
      <dgm:t>
        <a:bodyPr/>
        <a:lstStyle/>
        <a:p>
          <a:endParaRPr lang="de-DE"/>
        </a:p>
      </dgm:t>
    </dgm:pt>
    <dgm:pt modelId="{8E175D30-BF55-4F87-8CD5-553B85640B7B}">
      <dgm:prSet phldrT="[Text]"/>
      <dgm:spPr>
        <a:solidFill>
          <a:srgbClr val="CCFF99">
            <a:alpha val="90000"/>
          </a:srgbClr>
        </a:solidFill>
      </dgm:spPr>
      <dgm:t>
        <a:bodyPr/>
        <a:lstStyle/>
        <a:p>
          <a:r>
            <a:rPr lang="de-DE" dirty="0"/>
            <a:t>Unittest            </a:t>
          </a:r>
          <a:r>
            <a:rPr lang="de-DE" dirty="0">
              <a:solidFill>
                <a:srgbClr val="92D050"/>
              </a:solidFill>
            </a:rPr>
            <a:t>.</a:t>
          </a:r>
        </a:p>
      </dgm:t>
    </dgm:pt>
    <dgm:pt modelId="{474499B1-350C-4D15-98F7-7E25009A1A9C}" type="parTrans" cxnId="{9571A5AD-B277-48AA-A92A-B0FC425BBBD4}">
      <dgm:prSet/>
      <dgm:spPr/>
      <dgm:t>
        <a:bodyPr/>
        <a:lstStyle/>
        <a:p>
          <a:endParaRPr lang="de-DE"/>
        </a:p>
      </dgm:t>
    </dgm:pt>
    <dgm:pt modelId="{D06EF926-50FF-4FC7-AD2B-9000E549DAE4}" type="sibTrans" cxnId="{9571A5AD-B277-48AA-A92A-B0FC425BBBD4}">
      <dgm:prSet/>
      <dgm:spPr/>
      <dgm:t>
        <a:bodyPr/>
        <a:lstStyle/>
        <a:p>
          <a:endParaRPr lang="de-DE"/>
        </a:p>
      </dgm:t>
    </dgm:pt>
    <dgm:pt modelId="{573F6404-3080-4741-B83E-DC49EC91B48D}">
      <dgm:prSet phldrT="[Text]"/>
      <dgm:spPr>
        <a:solidFill>
          <a:srgbClr val="FF9933">
            <a:alpha val="90000"/>
          </a:srgbClr>
        </a:solidFill>
      </dgm:spPr>
      <dgm:t>
        <a:bodyPr/>
        <a:lstStyle/>
        <a:p>
          <a:r>
            <a:rPr lang="de-DE" dirty="0"/>
            <a:t>Integrationstest</a:t>
          </a:r>
        </a:p>
      </dgm:t>
    </dgm:pt>
    <dgm:pt modelId="{488A2BB7-C0FE-4B6A-BE77-C70A625D6B65}" type="parTrans" cxnId="{09F7FB11-FFF6-43DC-B4E7-A8169E82925D}">
      <dgm:prSet/>
      <dgm:spPr/>
      <dgm:t>
        <a:bodyPr/>
        <a:lstStyle/>
        <a:p>
          <a:endParaRPr lang="de-DE"/>
        </a:p>
      </dgm:t>
    </dgm:pt>
    <dgm:pt modelId="{73544A2E-5DFE-4461-8F2C-4A031CA07F60}" type="sibTrans" cxnId="{09F7FB11-FFF6-43DC-B4E7-A8169E82925D}">
      <dgm:prSet/>
      <dgm:spPr/>
      <dgm:t>
        <a:bodyPr/>
        <a:lstStyle/>
        <a:p>
          <a:endParaRPr lang="de-DE"/>
        </a:p>
      </dgm:t>
    </dgm:pt>
    <dgm:pt modelId="{580CE71D-7BFB-455C-B373-4037E7D9B9A5}">
      <dgm:prSet phldrT="[Text]"/>
      <dgm:spPr>
        <a:solidFill>
          <a:srgbClr val="FFCC99">
            <a:alpha val="90000"/>
          </a:srgbClr>
        </a:solidFill>
      </dgm:spPr>
      <dgm:t>
        <a:bodyPr/>
        <a:lstStyle/>
        <a:p>
          <a:r>
            <a:rPr lang="de-DE" dirty="0"/>
            <a:t>System Text    </a:t>
          </a:r>
          <a:r>
            <a:rPr lang="de-DE" dirty="0">
              <a:solidFill>
                <a:srgbClr val="FF9933"/>
              </a:solidFill>
            </a:rPr>
            <a:t>.</a:t>
          </a:r>
        </a:p>
      </dgm:t>
    </dgm:pt>
    <dgm:pt modelId="{6E2244E7-CA4C-417F-85E6-59F654687B98}" type="parTrans" cxnId="{16ED2827-8515-4BAF-AFB3-F4A1B182C8E5}">
      <dgm:prSet/>
      <dgm:spPr/>
      <dgm:t>
        <a:bodyPr/>
        <a:lstStyle/>
        <a:p>
          <a:endParaRPr lang="de-DE"/>
        </a:p>
      </dgm:t>
    </dgm:pt>
    <dgm:pt modelId="{15E18B23-55D0-49A1-B92C-9883A5C98843}" type="sibTrans" cxnId="{16ED2827-8515-4BAF-AFB3-F4A1B182C8E5}">
      <dgm:prSet/>
      <dgm:spPr/>
      <dgm:t>
        <a:bodyPr/>
        <a:lstStyle/>
        <a:p>
          <a:endParaRPr lang="de-DE"/>
        </a:p>
      </dgm:t>
    </dgm:pt>
    <dgm:pt modelId="{97918051-9F9C-434F-861C-700B20FF3954}">
      <dgm:prSet phldrT="[Text]" custT="1"/>
      <dgm:spPr/>
      <dgm:t>
        <a:bodyPr/>
        <a:lstStyle/>
        <a:p>
          <a:r>
            <a:rPr lang="de-DE" sz="2000" dirty="0"/>
            <a:t>Black-Box</a:t>
          </a:r>
        </a:p>
      </dgm:t>
    </dgm:pt>
    <dgm:pt modelId="{4EC224ED-B561-43DC-B5AC-C546F2E9D07A}" type="parTrans" cxnId="{8C5EB5A3-DB66-4C9E-B545-F3D6BBB348E0}">
      <dgm:prSet/>
      <dgm:spPr/>
      <dgm:t>
        <a:bodyPr/>
        <a:lstStyle/>
        <a:p>
          <a:endParaRPr lang="de-DE"/>
        </a:p>
      </dgm:t>
    </dgm:pt>
    <dgm:pt modelId="{2D7F8C87-09BE-4A5B-B1A7-1BA59B2A8434}" type="sibTrans" cxnId="{8C5EB5A3-DB66-4C9E-B545-F3D6BBB348E0}">
      <dgm:prSet/>
      <dgm:spPr/>
      <dgm:t>
        <a:bodyPr/>
        <a:lstStyle/>
        <a:p>
          <a:endParaRPr lang="de-DE"/>
        </a:p>
      </dgm:t>
    </dgm:pt>
    <dgm:pt modelId="{0B6F2EA0-2136-4376-BFBF-66A68BD10FE9}">
      <dgm:prSet phldrT="[Text]" custT="1"/>
      <dgm:spPr/>
      <dgm:t>
        <a:bodyPr/>
        <a:lstStyle/>
        <a:p>
          <a:r>
            <a:rPr lang="de-DE" sz="2000" dirty="0"/>
            <a:t>White-Box</a:t>
          </a:r>
        </a:p>
      </dgm:t>
    </dgm:pt>
    <dgm:pt modelId="{ADE347AB-C9E0-4F85-9108-FE45EF42481A}" type="parTrans" cxnId="{A656D05F-0C55-4B93-A67E-7922EA3B5EF0}">
      <dgm:prSet/>
      <dgm:spPr/>
      <dgm:t>
        <a:bodyPr/>
        <a:lstStyle/>
        <a:p>
          <a:endParaRPr lang="de-DE"/>
        </a:p>
      </dgm:t>
    </dgm:pt>
    <dgm:pt modelId="{9ECF705D-F7CD-458C-B575-7924311F2DE5}" type="sibTrans" cxnId="{A656D05F-0C55-4B93-A67E-7922EA3B5EF0}">
      <dgm:prSet/>
      <dgm:spPr/>
      <dgm:t>
        <a:bodyPr/>
        <a:lstStyle/>
        <a:p>
          <a:endParaRPr lang="de-DE"/>
        </a:p>
      </dgm:t>
    </dgm:pt>
    <dgm:pt modelId="{98ECE430-8471-4885-ADD3-04E6254C52E7}" type="pres">
      <dgm:prSet presAssocID="{E43A5517-F8C0-4F2C-9E90-0D138A730A2E}" presName="Name0" presStyleCnt="0">
        <dgm:presLayoutVars>
          <dgm:chMax val="7"/>
          <dgm:dir/>
          <dgm:animLvl val="lvl"/>
          <dgm:resizeHandles val="exact"/>
        </dgm:presLayoutVars>
      </dgm:prSet>
      <dgm:spPr/>
    </dgm:pt>
    <dgm:pt modelId="{ACF901AE-8E63-4910-87F4-19360C5C3AC4}" type="pres">
      <dgm:prSet presAssocID="{8E175D30-BF55-4F87-8CD5-553B85640B7B}" presName="circle1" presStyleLbl="node1" presStyleIdx="0" presStyleCnt="3"/>
      <dgm:spPr>
        <a:solidFill>
          <a:srgbClr val="CCFF99"/>
        </a:solidFill>
      </dgm:spPr>
    </dgm:pt>
    <dgm:pt modelId="{83DDC3C9-5C89-49CC-B256-895C33018702}" type="pres">
      <dgm:prSet presAssocID="{8E175D30-BF55-4F87-8CD5-553B85640B7B}" presName="space" presStyleCnt="0"/>
      <dgm:spPr/>
    </dgm:pt>
    <dgm:pt modelId="{727D7953-ED99-4350-9F66-0EAA911890AB}" type="pres">
      <dgm:prSet presAssocID="{8E175D30-BF55-4F87-8CD5-553B85640B7B}" presName="rect1" presStyleLbl="alignAcc1" presStyleIdx="0" presStyleCnt="3"/>
      <dgm:spPr/>
    </dgm:pt>
    <dgm:pt modelId="{91B993FA-C2A8-4D35-85A0-8D5D54DED525}" type="pres">
      <dgm:prSet presAssocID="{573F6404-3080-4741-B83E-DC49EC91B48D}" presName="vertSpace2" presStyleLbl="node1" presStyleIdx="0" presStyleCnt="3"/>
      <dgm:spPr/>
    </dgm:pt>
    <dgm:pt modelId="{C077B7E1-431E-45E9-9C12-F4CD9A273423}" type="pres">
      <dgm:prSet presAssocID="{573F6404-3080-4741-B83E-DC49EC91B48D}" presName="circle2" presStyleLbl="node1" presStyleIdx="1" presStyleCnt="3"/>
      <dgm:spPr>
        <a:solidFill>
          <a:srgbClr val="FF9900"/>
        </a:solidFill>
      </dgm:spPr>
    </dgm:pt>
    <dgm:pt modelId="{4825C419-D7A0-4E32-A23B-D2DBDFBA3AD6}" type="pres">
      <dgm:prSet presAssocID="{573F6404-3080-4741-B83E-DC49EC91B48D}" presName="rect2" presStyleLbl="alignAcc1" presStyleIdx="1" presStyleCnt="3"/>
      <dgm:spPr/>
    </dgm:pt>
    <dgm:pt modelId="{61B26A0F-80C0-461E-9E30-D42452714970}" type="pres">
      <dgm:prSet presAssocID="{580CE71D-7BFB-455C-B373-4037E7D9B9A5}" presName="vertSpace3" presStyleLbl="node1" presStyleIdx="1" presStyleCnt="3"/>
      <dgm:spPr/>
    </dgm:pt>
    <dgm:pt modelId="{0FCCDF82-B594-4464-81B0-6C56E4C7CCFD}" type="pres">
      <dgm:prSet presAssocID="{580CE71D-7BFB-455C-B373-4037E7D9B9A5}" presName="circle3" presStyleLbl="node1" presStyleIdx="2" presStyleCnt="3"/>
      <dgm:spPr>
        <a:solidFill>
          <a:srgbClr val="FFCC99"/>
        </a:solidFill>
      </dgm:spPr>
    </dgm:pt>
    <dgm:pt modelId="{B82E6A6E-AFC7-42DA-87A0-3F392B1F1A95}" type="pres">
      <dgm:prSet presAssocID="{580CE71D-7BFB-455C-B373-4037E7D9B9A5}" presName="rect3" presStyleLbl="alignAcc1" presStyleIdx="2" presStyleCnt="3"/>
      <dgm:spPr/>
    </dgm:pt>
    <dgm:pt modelId="{E1C84F5F-ED49-4D81-BAF4-07A3E224A7CC}" type="pres">
      <dgm:prSet presAssocID="{8E175D30-BF55-4F87-8CD5-553B85640B7B}" presName="rect1ParTx" presStyleLbl="alignAcc1" presStyleIdx="2" presStyleCnt="3">
        <dgm:presLayoutVars>
          <dgm:chMax val="1"/>
          <dgm:bulletEnabled val="1"/>
        </dgm:presLayoutVars>
      </dgm:prSet>
      <dgm:spPr/>
    </dgm:pt>
    <dgm:pt modelId="{95FBB1E5-AC70-458F-8162-68B7D5C81B6F}" type="pres">
      <dgm:prSet presAssocID="{8E175D30-BF55-4F87-8CD5-553B85640B7B}" presName="rect1ChTx" presStyleLbl="alignAcc1" presStyleIdx="2" presStyleCnt="3">
        <dgm:presLayoutVars>
          <dgm:bulletEnabled val="1"/>
        </dgm:presLayoutVars>
      </dgm:prSet>
      <dgm:spPr/>
    </dgm:pt>
    <dgm:pt modelId="{2359575D-6174-47F7-A9F5-9C06F37B3B78}" type="pres">
      <dgm:prSet presAssocID="{573F6404-3080-4741-B83E-DC49EC91B48D}" presName="rect2ParTx" presStyleLbl="alignAcc1" presStyleIdx="2" presStyleCnt="3">
        <dgm:presLayoutVars>
          <dgm:chMax val="1"/>
          <dgm:bulletEnabled val="1"/>
        </dgm:presLayoutVars>
      </dgm:prSet>
      <dgm:spPr/>
    </dgm:pt>
    <dgm:pt modelId="{82D273F0-F399-4864-8895-3AF285C25828}" type="pres">
      <dgm:prSet presAssocID="{573F6404-3080-4741-B83E-DC49EC91B48D}" presName="rect2ChTx" presStyleLbl="alignAcc1" presStyleIdx="2" presStyleCnt="3">
        <dgm:presLayoutVars>
          <dgm:bulletEnabled val="1"/>
        </dgm:presLayoutVars>
      </dgm:prSet>
      <dgm:spPr/>
    </dgm:pt>
    <dgm:pt modelId="{AE8E896F-F9B3-49E2-9AE5-1BBD01DB956F}" type="pres">
      <dgm:prSet presAssocID="{580CE71D-7BFB-455C-B373-4037E7D9B9A5}" presName="rect3ParTx" presStyleLbl="alignAcc1" presStyleIdx="2" presStyleCnt="3">
        <dgm:presLayoutVars>
          <dgm:chMax val="1"/>
          <dgm:bulletEnabled val="1"/>
        </dgm:presLayoutVars>
      </dgm:prSet>
      <dgm:spPr/>
    </dgm:pt>
    <dgm:pt modelId="{E513B982-DB0C-40A5-AE1A-F38AAAC5FC94}" type="pres">
      <dgm:prSet presAssocID="{580CE71D-7BFB-455C-B373-4037E7D9B9A5}" presName="rect3ChTx" presStyleLbl="alignAcc1" presStyleIdx="2" presStyleCnt="3">
        <dgm:presLayoutVars>
          <dgm:bulletEnabled val="1"/>
        </dgm:presLayoutVars>
      </dgm:prSet>
      <dgm:spPr/>
    </dgm:pt>
  </dgm:ptLst>
  <dgm:cxnLst>
    <dgm:cxn modelId="{09F7FB11-FFF6-43DC-B4E7-A8169E82925D}" srcId="{E43A5517-F8C0-4F2C-9E90-0D138A730A2E}" destId="{573F6404-3080-4741-B83E-DC49EC91B48D}" srcOrd="1" destOrd="0" parTransId="{488A2BB7-C0FE-4B6A-BE77-C70A625D6B65}" sibTransId="{73544A2E-5DFE-4461-8F2C-4A031CA07F60}"/>
    <dgm:cxn modelId="{26A7AB14-E940-4AA2-863D-118A3BBEC168}" type="presOf" srcId="{8E175D30-BF55-4F87-8CD5-553B85640B7B}" destId="{E1C84F5F-ED49-4D81-BAF4-07A3E224A7CC}" srcOrd="1" destOrd="0" presId="urn:microsoft.com/office/officeart/2005/8/layout/target3"/>
    <dgm:cxn modelId="{16ED2827-8515-4BAF-AFB3-F4A1B182C8E5}" srcId="{E43A5517-F8C0-4F2C-9E90-0D138A730A2E}" destId="{580CE71D-7BFB-455C-B373-4037E7D9B9A5}" srcOrd="2" destOrd="0" parTransId="{6E2244E7-CA4C-417F-85E6-59F654687B98}" sibTransId="{15E18B23-55D0-49A1-B92C-9883A5C98843}"/>
    <dgm:cxn modelId="{3C32742F-EC7D-4621-8AFC-36B3F9842FD3}" type="presOf" srcId="{580CE71D-7BFB-455C-B373-4037E7D9B9A5}" destId="{B82E6A6E-AFC7-42DA-87A0-3F392B1F1A95}" srcOrd="0" destOrd="0" presId="urn:microsoft.com/office/officeart/2005/8/layout/target3"/>
    <dgm:cxn modelId="{DAC0AA30-54FF-4822-9E98-625E4936BCD4}" type="presOf" srcId="{573F6404-3080-4741-B83E-DC49EC91B48D}" destId="{2359575D-6174-47F7-A9F5-9C06F37B3B78}" srcOrd="1" destOrd="0" presId="urn:microsoft.com/office/officeart/2005/8/layout/target3"/>
    <dgm:cxn modelId="{A656D05F-0C55-4B93-A67E-7922EA3B5EF0}" srcId="{580CE71D-7BFB-455C-B373-4037E7D9B9A5}" destId="{0B6F2EA0-2136-4376-BFBF-66A68BD10FE9}" srcOrd="1" destOrd="0" parTransId="{ADE347AB-C9E0-4F85-9108-FE45EF42481A}" sibTransId="{9ECF705D-F7CD-458C-B575-7924311F2DE5}"/>
    <dgm:cxn modelId="{87B64495-8B28-45C5-B8EE-48302CF5871D}" type="presOf" srcId="{97918051-9F9C-434F-861C-700B20FF3954}" destId="{E513B982-DB0C-40A5-AE1A-F38AAAC5FC94}" srcOrd="0" destOrd="0" presId="urn:microsoft.com/office/officeart/2005/8/layout/target3"/>
    <dgm:cxn modelId="{8C5EB5A3-DB66-4C9E-B545-F3D6BBB348E0}" srcId="{580CE71D-7BFB-455C-B373-4037E7D9B9A5}" destId="{97918051-9F9C-434F-861C-700B20FF3954}" srcOrd="0" destOrd="0" parTransId="{4EC224ED-B561-43DC-B5AC-C546F2E9D07A}" sibTransId="{2D7F8C87-09BE-4A5B-B1A7-1BA59B2A8434}"/>
    <dgm:cxn modelId="{9571A5AD-B277-48AA-A92A-B0FC425BBBD4}" srcId="{E43A5517-F8C0-4F2C-9E90-0D138A730A2E}" destId="{8E175D30-BF55-4F87-8CD5-553B85640B7B}" srcOrd="0" destOrd="0" parTransId="{474499B1-350C-4D15-98F7-7E25009A1A9C}" sibTransId="{D06EF926-50FF-4FC7-AD2B-9000E549DAE4}"/>
    <dgm:cxn modelId="{063FBFBB-F608-4756-8CD4-166A3981C7F8}" type="presOf" srcId="{0B6F2EA0-2136-4376-BFBF-66A68BD10FE9}" destId="{E513B982-DB0C-40A5-AE1A-F38AAAC5FC94}" srcOrd="0" destOrd="1" presId="urn:microsoft.com/office/officeart/2005/8/layout/target3"/>
    <dgm:cxn modelId="{9349E6C2-C6CD-4EBA-95DE-906410AE781D}" type="presOf" srcId="{E43A5517-F8C0-4F2C-9E90-0D138A730A2E}" destId="{98ECE430-8471-4885-ADD3-04E6254C52E7}" srcOrd="0" destOrd="0" presId="urn:microsoft.com/office/officeart/2005/8/layout/target3"/>
    <dgm:cxn modelId="{6B2DEBC4-FAE0-4356-890C-202C6ABEE631}" type="presOf" srcId="{8E175D30-BF55-4F87-8CD5-553B85640B7B}" destId="{727D7953-ED99-4350-9F66-0EAA911890AB}" srcOrd="0" destOrd="0" presId="urn:microsoft.com/office/officeart/2005/8/layout/target3"/>
    <dgm:cxn modelId="{F841FFCB-7C87-4833-95F3-0E0830B0ADB9}" type="presOf" srcId="{573F6404-3080-4741-B83E-DC49EC91B48D}" destId="{4825C419-D7A0-4E32-A23B-D2DBDFBA3AD6}" srcOrd="0" destOrd="0" presId="urn:microsoft.com/office/officeart/2005/8/layout/target3"/>
    <dgm:cxn modelId="{28DF10FB-731D-49D4-B9BC-23B3C2AD7465}" type="presOf" srcId="{580CE71D-7BFB-455C-B373-4037E7D9B9A5}" destId="{AE8E896F-F9B3-49E2-9AE5-1BBD01DB956F}" srcOrd="1" destOrd="0" presId="urn:microsoft.com/office/officeart/2005/8/layout/target3"/>
    <dgm:cxn modelId="{274A6458-535C-490C-B8A6-C13BBC053D87}" type="presParOf" srcId="{98ECE430-8471-4885-ADD3-04E6254C52E7}" destId="{ACF901AE-8E63-4910-87F4-19360C5C3AC4}" srcOrd="0" destOrd="0" presId="urn:microsoft.com/office/officeart/2005/8/layout/target3"/>
    <dgm:cxn modelId="{F2531A7B-A9AF-45D7-B678-84FEB94DA9B9}" type="presParOf" srcId="{98ECE430-8471-4885-ADD3-04E6254C52E7}" destId="{83DDC3C9-5C89-49CC-B256-895C33018702}" srcOrd="1" destOrd="0" presId="urn:microsoft.com/office/officeart/2005/8/layout/target3"/>
    <dgm:cxn modelId="{876092A9-B2F0-4D83-B04A-B11F6A09AF7A}" type="presParOf" srcId="{98ECE430-8471-4885-ADD3-04E6254C52E7}" destId="{727D7953-ED99-4350-9F66-0EAA911890AB}" srcOrd="2" destOrd="0" presId="urn:microsoft.com/office/officeart/2005/8/layout/target3"/>
    <dgm:cxn modelId="{54B2CD4B-C9F9-4EBD-9CE5-4045B3121188}" type="presParOf" srcId="{98ECE430-8471-4885-ADD3-04E6254C52E7}" destId="{91B993FA-C2A8-4D35-85A0-8D5D54DED525}" srcOrd="3" destOrd="0" presId="urn:microsoft.com/office/officeart/2005/8/layout/target3"/>
    <dgm:cxn modelId="{38BEA82B-BAD0-4B1A-8622-A987154666A8}" type="presParOf" srcId="{98ECE430-8471-4885-ADD3-04E6254C52E7}" destId="{C077B7E1-431E-45E9-9C12-F4CD9A273423}" srcOrd="4" destOrd="0" presId="urn:microsoft.com/office/officeart/2005/8/layout/target3"/>
    <dgm:cxn modelId="{469BFE14-47CE-45C1-90EF-52D48C0755CB}" type="presParOf" srcId="{98ECE430-8471-4885-ADD3-04E6254C52E7}" destId="{4825C419-D7A0-4E32-A23B-D2DBDFBA3AD6}" srcOrd="5" destOrd="0" presId="urn:microsoft.com/office/officeart/2005/8/layout/target3"/>
    <dgm:cxn modelId="{5D0CC30D-54F2-4F34-B4DA-E034A8FF3080}" type="presParOf" srcId="{98ECE430-8471-4885-ADD3-04E6254C52E7}" destId="{61B26A0F-80C0-461E-9E30-D42452714970}" srcOrd="6" destOrd="0" presId="urn:microsoft.com/office/officeart/2005/8/layout/target3"/>
    <dgm:cxn modelId="{836FDB2E-7BAB-462B-901A-1DA428923E70}" type="presParOf" srcId="{98ECE430-8471-4885-ADD3-04E6254C52E7}" destId="{0FCCDF82-B594-4464-81B0-6C56E4C7CCFD}" srcOrd="7" destOrd="0" presId="urn:microsoft.com/office/officeart/2005/8/layout/target3"/>
    <dgm:cxn modelId="{61A0CDDD-39D1-43FA-BD0A-D753A083135E}" type="presParOf" srcId="{98ECE430-8471-4885-ADD3-04E6254C52E7}" destId="{B82E6A6E-AFC7-42DA-87A0-3F392B1F1A95}" srcOrd="8" destOrd="0" presId="urn:microsoft.com/office/officeart/2005/8/layout/target3"/>
    <dgm:cxn modelId="{D223683B-09BC-458E-A859-9BF6A0153A4D}" type="presParOf" srcId="{98ECE430-8471-4885-ADD3-04E6254C52E7}" destId="{E1C84F5F-ED49-4D81-BAF4-07A3E224A7CC}" srcOrd="9" destOrd="0" presId="urn:microsoft.com/office/officeart/2005/8/layout/target3"/>
    <dgm:cxn modelId="{457318C1-6C9A-45BE-A259-E77055A255BD}" type="presParOf" srcId="{98ECE430-8471-4885-ADD3-04E6254C52E7}" destId="{95FBB1E5-AC70-458F-8162-68B7D5C81B6F}" srcOrd="10" destOrd="0" presId="urn:microsoft.com/office/officeart/2005/8/layout/target3"/>
    <dgm:cxn modelId="{FEB4EE20-0421-46D3-9F89-AD543B18C093}" type="presParOf" srcId="{98ECE430-8471-4885-ADD3-04E6254C52E7}" destId="{2359575D-6174-47F7-A9F5-9C06F37B3B78}" srcOrd="11" destOrd="0" presId="urn:microsoft.com/office/officeart/2005/8/layout/target3"/>
    <dgm:cxn modelId="{BC8B0C04-E498-4C06-ABCE-DBA6BCDA8393}" type="presParOf" srcId="{98ECE430-8471-4885-ADD3-04E6254C52E7}" destId="{82D273F0-F399-4864-8895-3AF285C25828}" srcOrd="12" destOrd="0" presId="urn:microsoft.com/office/officeart/2005/8/layout/target3"/>
    <dgm:cxn modelId="{7BBE83C5-4EFE-40AB-B49C-EAD9A3FDDA17}" type="presParOf" srcId="{98ECE430-8471-4885-ADD3-04E6254C52E7}" destId="{AE8E896F-F9B3-49E2-9AE5-1BBD01DB956F}" srcOrd="13" destOrd="0" presId="urn:microsoft.com/office/officeart/2005/8/layout/target3"/>
    <dgm:cxn modelId="{A9E309B6-281D-4442-8A01-BFE042AB1397}" type="presParOf" srcId="{98ECE430-8471-4885-ADD3-04E6254C52E7}" destId="{E513B982-DB0C-40A5-AE1A-F38AAAC5FC94}" srcOrd="14" destOrd="0" presId="urn:microsoft.com/office/officeart/2005/8/layout/target3"/>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FA3518BD-D716-483E-AE99-6D99A9A9E15E}" type="doc">
      <dgm:prSet loTypeId="urn:microsoft.com/office/officeart/2005/8/layout/chevron2" loCatId="process" qsTypeId="urn:microsoft.com/office/officeart/2005/8/quickstyle/3d4" qsCatId="3D" csTypeId="urn:microsoft.com/office/officeart/2005/8/colors/accent6_3" csCatId="accent6" phldr="1"/>
      <dgm:spPr/>
      <dgm:t>
        <a:bodyPr/>
        <a:lstStyle/>
        <a:p>
          <a:endParaRPr lang="de-DE"/>
        </a:p>
      </dgm:t>
    </dgm:pt>
    <dgm:pt modelId="{5AB1E901-946E-4955-B5DA-5E793794D6F5}">
      <dgm:prSet phldrT="[Text]"/>
      <dgm:spPr>
        <a:solidFill>
          <a:schemeClr val="bg1">
            <a:lumMod val="50000"/>
          </a:schemeClr>
        </a:solidFill>
      </dgm:spPr>
      <dgm:t>
        <a:bodyPr/>
        <a:lstStyle/>
        <a:p>
          <a:r>
            <a:rPr lang="de-DE" dirty="0"/>
            <a:t>Projektanalyse</a:t>
          </a:r>
        </a:p>
      </dgm:t>
    </dgm:pt>
    <dgm:pt modelId="{A27A1D73-0D86-4272-961E-35FDADA555AC}" type="parTrans" cxnId="{33BF247F-ED50-408D-A297-E5AA5B00FAE7}">
      <dgm:prSet/>
      <dgm:spPr/>
      <dgm:t>
        <a:bodyPr/>
        <a:lstStyle/>
        <a:p>
          <a:endParaRPr lang="de-DE"/>
        </a:p>
      </dgm:t>
    </dgm:pt>
    <dgm:pt modelId="{E2CAF721-BCF8-45ED-8780-AFA20386AD43}" type="sibTrans" cxnId="{33BF247F-ED50-408D-A297-E5AA5B00FAE7}">
      <dgm:prSet/>
      <dgm:spPr/>
      <dgm:t>
        <a:bodyPr/>
        <a:lstStyle/>
        <a:p>
          <a:endParaRPr lang="de-DE"/>
        </a:p>
      </dgm:t>
    </dgm:pt>
    <dgm:pt modelId="{F402A5D9-DA27-49D5-B4B3-77D06D246E8E}">
      <dgm:prSet phldrT="[Text]"/>
      <dgm:spPr/>
      <dgm:t>
        <a:bodyPr/>
        <a:lstStyle/>
        <a:p>
          <a:r>
            <a:rPr lang="de-DE" dirty="0"/>
            <a:t>Analyse das Formular</a:t>
          </a:r>
        </a:p>
      </dgm:t>
    </dgm:pt>
    <dgm:pt modelId="{9A607401-9C94-457B-B61C-1B2E312CAEE1}" type="parTrans" cxnId="{FBACB771-F39E-4678-A966-D3923F23C537}">
      <dgm:prSet/>
      <dgm:spPr/>
      <dgm:t>
        <a:bodyPr/>
        <a:lstStyle/>
        <a:p>
          <a:endParaRPr lang="de-DE"/>
        </a:p>
      </dgm:t>
    </dgm:pt>
    <dgm:pt modelId="{D44A6A73-96F1-4A4B-80EB-CA8D706AE399}" type="sibTrans" cxnId="{FBACB771-F39E-4678-A966-D3923F23C537}">
      <dgm:prSet/>
      <dgm:spPr/>
      <dgm:t>
        <a:bodyPr/>
        <a:lstStyle/>
        <a:p>
          <a:endParaRPr lang="de-DE"/>
        </a:p>
      </dgm:t>
    </dgm:pt>
    <dgm:pt modelId="{A5344A9A-3199-4671-8D4B-D8EFF6DE7554}">
      <dgm:prSet phldrT="[Text]"/>
      <dgm:spPr>
        <a:solidFill>
          <a:schemeClr val="bg1">
            <a:lumMod val="50000"/>
          </a:schemeClr>
        </a:solidFill>
      </dgm:spPr>
      <dgm:t>
        <a:bodyPr/>
        <a:lstStyle/>
        <a:p>
          <a:r>
            <a:rPr lang="de-DE" dirty="0"/>
            <a:t>Konzeption</a:t>
          </a:r>
        </a:p>
      </dgm:t>
    </dgm:pt>
    <dgm:pt modelId="{C9B6DEA5-1175-45CA-A7AA-C87659FA5AC5}" type="parTrans" cxnId="{AA84CB97-9BD7-488B-9B70-F86050045006}">
      <dgm:prSet/>
      <dgm:spPr/>
      <dgm:t>
        <a:bodyPr/>
        <a:lstStyle/>
        <a:p>
          <a:endParaRPr lang="de-DE"/>
        </a:p>
      </dgm:t>
    </dgm:pt>
    <dgm:pt modelId="{D317C550-8470-4FD5-9BA7-74A8E46A22A5}" type="sibTrans" cxnId="{AA84CB97-9BD7-488B-9B70-F86050045006}">
      <dgm:prSet/>
      <dgm:spPr/>
      <dgm:t>
        <a:bodyPr/>
        <a:lstStyle/>
        <a:p>
          <a:endParaRPr lang="de-DE"/>
        </a:p>
      </dgm:t>
    </dgm:pt>
    <dgm:pt modelId="{68A21AA5-3703-4FAC-B725-0DE890989AB9}">
      <dgm:prSet phldrT="[Text]"/>
      <dgm:spPr/>
      <dgm:t>
        <a:bodyPr/>
        <a:lstStyle/>
        <a:p>
          <a:r>
            <a:rPr lang="de-DE" dirty="0"/>
            <a:t>Erstellen Strukturen</a:t>
          </a:r>
        </a:p>
      </dgm:t>
    </dgm:pt>
    <dgm:pt modelId="{4B5D8997-15D8-4B54-9751-4542ABE3953D}" type="parTrans" cxnId="{E44AC45D-B065-42DB-8717-8F5229D22691}">
      <dgm:prSet/>
      <dgm:spPr/>
      <dgm:t>
        <a:bodyPr/>
        <a:lstStyle/>
        <a:p>
          <a:endParaRPr lang="de-DE"/>
        </a:p>
      </dgm:t>
    </dgm:pt>
    <dgm:pt modelId="{DB51B802-8909-49A5-8F1D-FB0F8C8CA120}" type="sibTrans" cxnId="{E44AC45D-B065-42DB-8717-8F5229D22691}">
      <dgm:prSet/>
      <dgm:spPr/>
      <dgm:t>
        <a:bodyPr/>
        <a:lstStyle/>
        <a:p>
          <a:endParaRPr lang="de-DE"/>
        </a:p>
      </dgm:t>
    </dgm:pt>
    <dgm:pt modelId="{55A6DAB0-000A-48D1-8422-A6237BFBFC32}">
      <dgm:prSet phldrT="[Text]"/>
      <dgm:spPr>
        <a:solidFill>
          <a:srgbClr val="00B050"/>
        </a:solidFill>
      </dgm:spPr>
      <dgm:t>
        <a:bodyPr/>
        <a:lstStyle/>
        <a:p>
          <a:r>
            <a:rPr lang="de-DE" dirty="0"/>
            <a:t>Implementation</a:t>
          </a:r>
        </a:p>
      </dgm:t>
    </dgm:pt>
    <dgm:pt modelId="{3DC6C235-4A28-47B5-801E-DC5A2D514D26}" type="parTrans" cxnId="{E8E135D7-CC66-44F9-ADDF-446E0AF65893}">
      <dgm:prSet/>
      <dgm:spPr/>
      <dgm:t>
        <a:bodyPr/>
        <a:lstStyle/>
        <a:p>
          <a:endParaRPr lang="de-DE"/>
        </a:p>
      </dgm:t>
    </dgm:pt>
    <dgm:pt modelId="{3EF81BAC-C793-440E-B137-D51B2023D19B}" type="sibTrans" cxnId="{E8E135D7-CC66-44F9-ADDF-446E0AF65893}">
      <dgm:prSet/>
      <dgm:spPr/>
      <dgm:t>
        <a:bodyPr/>
        <a:lstStyle/>
        <a:p>
          <a:endParaRPr lang="de-DE"/>
        </a:p>
      </dgm:t>
    </dgm:pt>
    <dgm:pt modelId="{7BA7C986-7D97-453C-8B0B-83E05F5D42D0}">
      <dgm:prSet phldrT="[Text]"/>
      <dgm:spPr/>
      <dgm:t>
        <a:bodyPr/>
        <a:lstStyle/>
        <a:p>
          <a:r>
            <a:rPr lang="de-DE" dirty="0"/>
            <a:t>Erstellen GUI, Programm Ablaufplan</a:t>
          </a:r>
        </a:p>
      </dgm:t>
    </dgm:pt>
    <dgm:pt modelId="{72D745B6-0509-4752-9050-C5A4E58729A7}" type="parTrans" cxnId="{48E5805C-7570-46BE-9D16-4123F370F3EB}">
      <dgm:prSet/>
      <dgm:spPr/>
      <dgm:t>
        <a:bodyPr/>
        <a:lstStyle/>
        <a:p>
          <a:endParaRPr lang="de-DE"/>
        </a:p>
      </dgm:t>
    </dgm:pt>
    <dgm:pt modelId="{021EEE64-96C9-4614-AD3D-729380E5CE0D}" type="sibTrans" cxnId="{48E5805C-7570-46BE-9D16-4123F370F3EB}">
      <dgm:prSet/>
      <dgm:spPr/>
      <dgm:t>
        <a:bodyPr/>
        <a:lstStyle/>
        <a:p>
          <a:endParaRPr lang="de-DE"/>
        </a:p>
      </dgm:t>
    </dgm:pt>
    <dgm:pt modelId="{BE17D5BD-4033-4E62-BA58-0CEB8ABEDD34}">
      <dgm:prSet phldrT="[Text]"/>
      <dgm:spPr>
        <a:solidFill>
          <a:srgbClr val="00B0F0"/>
        </a:solidFill>
      </dgm:spPr>
      <dgm:t>
        <a:bodyPr/>
        <a:lstStyle/>
        <a:p>
          <a:r>
            <a:rPr lang="de-DE" dirty="0"/>
            <a:t>Test und Fehler Analyse</a:t>
          </a:r>
        </a:p>
      </dgm:t>
    </dgm:pt>
    <dgm:pt modelId="{B3AD74E4-C1EA-4DB6-B26E-848E2FDD99D6}" type="parTrans" cxnId="{CFD1F60B-0CB7-44AE-95AB-6CDB8C7A4F00}">
      <dgm:prSet/>
      <dgm:spPr/>
      <dgm:t>
        <a:bodyPr/>
        <a:lstStyle/>
        <a:p>
          <a:endParaRPr lang="de-DE"/>
        </a:p>
      </dgm:t>
    </dgm:pt>
    <dgm:pt modelId="{0473DFB1-4DB2-4BC1-A6FF-0C2CC3B93625}" type="sibTrans" cxnId="{CFD1F60B-0CB7-44AE-95AB-6CDB8C7A4F00}">
      <dgm:prSet/>
      <dgm:spPr/>
      <dgm:t>
        <a:bodyPr/>
        <a:lstStyle/>
        <a:p>
          <a:endParaRPr lang="de-DE"/>
        </a:p>
      </dgm:t>
    </dgm:pt>
    <dgm:pt modelId="{5BD95205-8567-414C-A169-098C2C4901A4}">
      <dgm:prSet phldrT="[Text]"/>
      <dgm:spPr/>
      <dgm:t>
        <a:bodyPr/>
        <a:lstStyle/>
        <a:p>
          <a:r>
            <a:rPr lang="de-DE" dirty="0"/>
            <a:t>Erstellen Test Cases.</a:t>
          </a:r>
        </a:p>
      </dgm:t>
    </dgm:pt>
    <dgm:pt modelId="{FAA6D73B-0683-4EC7-9984-5AB6D8F2F4F8}" type="parTrans" cxnId="{3D66624E-4D0D-46F1-9FDE-626C2A4DD844}">
      <dgm:prSet/>
      <dgm:spPr/>
      <dgm:t>
        <a:bodyPr/>
        <a:lstStyle/>
        <a:p>
          <a:endParaRPr lang="de-DE"/>
        </a:p>
      </dgm:t>
    </dgm:pt>
    <dgm:pt modelId="{75F117FA-6F1C-4A35-B531-9896B9D57F83}" type="sibTrans" cxnId="{3D66624E-4D0D-46F1-9FDE-626C2A4DD844}">
      <dgm:prSet/>
      <dgm:spPr/>
      <dgm:t>
        <a:bodyPr/>
        <a:lstStyle/>
        <a:p>
          <a:endParaRPr lang="de-DE"/>
        </a:p>
      </dgm:t>
    </dgm:pt>
    <dgm:pt modelId="{35F5A783-03EC-4FF0-B475-1631ECD246D6}">
      <dgm:prSet phldrT="[Text]"/>
      <dgm:spPr/>
      <dgm:t>
        <a:bodyPr/>
        <a:lstStyle/>
        <a:p>
          <a:r>
            <a:rPr lang="de-DE" dirty="0"/>
            <a:t>Durchführen die Tests.</a:t>
          </a:r>
        </a:p>
      </dgm:t>
    </dgm:pt>
    <dgm:pt modelId="{2DA2E132-8F13-497B-BBA3-49411600B927}" type="parTrans" cxnId="{226457AA-3136-45A9-9DF8-B6123E4948A8}">
      <dgm:prSet/>
      <dgm:spPr/>
      <dgm:t>
        <a:bodyPr/>
        <a:lstStyle/>
        <a:p>
          <a:endParaRPr lang="de-DE"/>
        </a:p>
      </dgm:t>
    </dgm:pt>
    <dgm:pt modelId="{181E8E8B-05B4-4209-81DF-32501B5DF224}" type="sibTrans" cxnId="{226457AA-3136-45A9-9DF8-B6123E4948A8}">
      <dgm:prSet/>
      <dgm:spPr/>
      <dgm:t>
        <a:bodyPr/>
        <a:lstStyle/>
        <a:p>
          <a:endParaRPr lang="de-DE"/>
        </a:p>
      </dgm:t>
    </dgm:pt>
    <dgm:pt modelId="{36CA39BB-BC61-4825-8DD9-4D9471012D99}">
      <dgm:prSet phldrT="[Text]"/>
      <dgm:spPr/>
      <dgm:t>
        <a:bodyPr/>
        <a:lstStyle/>
        <a:p>
          <a:r>
            <a:rPr lang="de-DE" dirty="0"/>
            <a:t>Transportieren erstellten Strukturen auf SAP</a:t>
          </a:r>
        </a:p>
      </dgm:t>
    </dgm:pt>
    <dgm:pt modelId="{943804B7-B1D3-4CA2-9B8E-01E8C52F91FB}" type="parTrans" cxnId="{BDC70B33-7BA2-46C3-85CC-C0E3534E636E}">
      <dgm:prSet/>
      <dgm:spPr/>
      <dgm:t>
        <a:bodyPr/>
        <a:lstStyle/>
        <a:p>
          <a:endParaRPr lang="de-DE"/>
        </a:p>
      </dgm:t>
    </dgm:pt>
    <dgm:pt modelId="{AE31FAF5-E46F-45E4-894E-5AC2F59C5AD2}" type="sibTrans" cxnId="{BDC70B33-7BA2-46C3-85CC-C0E3534E636E}">
      <dgm:prSet/>
      <dgm:spPr/>
      <dgm:t>
        <a:bodyPr/>
        <a:lstStyle/>
        <a:p>
          <a:endParaRPr lang="de-DE"/>
        </a:p>
      </dgm:t>
    </dgm:pt>
    <dgm:pt modelId="{6194097F-C086-46F6-8204-4A15741CDA94}">
      <dgm:prSet phldrT="[Text]"/>
      <dgm:spPr/>
      <dgm:t>
        <a:bodyPr/>
        <a:lstStyle/>
        <a:p>
          <a:r>
            <a:rPr lang="de-DE" dirty="0"/>
            <a:t>Codieren für jede Button </a:t>
          </a:r>
        </a:p>
      </dgm:t>
    </dgm:pt>
    <dgm:pt modelId="{F56D1EDD-5961-41FC-9011-146B9BA6B485}" type="parTrans" cxnId="{C9ED91A2-E6B0-45FE-988B-5CA881ECD4E3}">
      <dgm:prSet/>
      <dgm:spPr/>
      <dgm:t>
        <a:bodyPr/>
        <a:lstStyle/>
        <a:p>
          <a:endParaRPr lang="de-DE"/>
        </a:p>
      </dgm:t>
    </dgm:pt>
    <dgm:pt modelId="{2F327CBA-B336-42A3-A3B3-B345DA4333E2}" type="sibTrans" cxnId="{C9ED91A2-E6B0-45FE-988B-5CA881ECD4E3}">
      <dgm:prSet/>
      <dgm:spPr/>
      <dgm:t>
        <a:bodyPr/>
        <a:lstStyle/>
        <a:p>
          <a:endParaRPr lang="de-DE"/>
        </a:p>
      </dgm:t>
    </dgm:pt>
    <dgm:pt modelId="{C9BAFE7E-B616-4CFE-AB3C-5A34920C3653}">
      <dgm:prSet phldrT="[Text]"/>
      <dgm:spPr/>
      <dgm:t>
        <a:bodyPr/>
        <a:lstStyle/>
        <a:p>
          <a:r>
            <a:rPr lang="de-DE" dirty="0"/>
            <a:t>Transportieren alle Berechtigungen in Excel</a:t>
          </a:r>
        </a:p>
      </dgm:t>
    </dgm:pt>
    <dgm:pt modelId="{A13DC851-967A-4F40-A33B-01955F68AFD3}" type="parTrans" cxnId="{3AE8D6E4-2097-4838-8BB0-ABE2E00C0192}">
      <dgm:prSet/>
      <dgm:spPr/>
      <dgm:t>
        <a:bodyPr/>
        <a:lstStyle/>
        <a:p>
          <a:endParaRPr lang="de-DE"/>
        </a:p>
      </dgm:t>
    </dgm:pt>
    <dgm:pt modelId="{3E42357E-8494-44E8-B10B-88A369DE4BE9}" type="sibTrans" cxnId="{3AE8D6E4-2097-4838-8BB0-ABE2E00C0192}">
      <dgm:prSet/>
      <dgm:spPr/>
      <dgm:t>
        <a:bodyPr/>
        <a:lstStyle/>
        <a:p>
          <a:endParaRPr lang="de-DE"/>
        </a:p>
      </dgm:t>
    </dgm:pt>
    <dgm:pt modelId="{5E3B98A0-9897-434F-B3C3-DFE2D35ECCB8}">
      <dgm:prSet phldrT="[Text]"/>
      <dgm:spPr>
        <a:solidFill>
          <a:srgbClr val="00B050"/>
        </a:solidFill>
      </dgm:spPr>
      <dgm:t>
        <a:bodyPr/>
        <a:lstStyle/>
        <a:p>
          <a:r>
            <a:rPr lang="de-DE" dirty="0"/>
            <a:t>Dokumentation</a:t>
          </a:r>
        </a:p>
      </dgm:t>
    </dgm:pt>
    <dgm:pt modelId="{9703BB9E-BC93-45F0-9CFF-A3AE0D5D6A7B}" type="parTrans" cxnId="{0704CC14-8E46-47D4-B74E-197C4459C95E}">
      <dgm:prSet/>
      <dgm:spPr/>
      <dgm:t>
        <a:bodyPr/>
        <a:lstStyle/>
        <a:p>
          <a:endParaRPr lang="de-DE"/>
        </a:p>
      </dgm:t>
    </dgm:pt>
    <dgm:pt modelId="{1FC6DBB8-A184-41FB-946F-A191037B77B0}" type="sibTrans" cxnId="{0704CC14-8E46-47D4-B74E-197C4459C95E}">
      <dgm:prSet/>
      <dgm:spPr/>
      <dgm:t>
        <a:bodyPr/>
        <a:lstStyle/>
        <a:p>
          <a:endParaRPr lang="de-DE"/>
        </a:p>
      </dgm:t>
    </dgm:pt>
    <dgm:pt modelId="{C493097C-8EFF-489D-AE86-CE158B3F5DEB}" type="pres">
      <dgm:prSet presAssocID="{FA3518BD-D716-483E-AE99-6D99A9A9E15E}" presName="linearFlow" presStyleCnt="0">
        <dgm:presLayoutVars>
          <dgm:dir/>
          <dgm:animLvl val="lvl"/>
          <dgm:resizeHandles val="exact"/>
        </dgm:presLayoutVars>
      </dgm:prSet>
      <dgm:spPr/>
    </dgm:pt>
    <dgm:pt modelId="{7A7DA8E2-EBFC-4FB7-9056-A256E1B1F064}" type="pres">
      <dgm:prSet presAssocID="{5AB1E901-946E-4955-B5DA-5E793794D6F5}" presName="composite" presStyleCnt="0"/>
      <dgm:spPr/>
    </dgm:pt>
    <dgm:pt modelId="{4B691D70-91B5-4751-AC86-34B9658264FC}" type="pres">
      <dgm:prSet presAssocID="{5AB1E901-946E-4955-B5DA-5E793794D6F5}" presName="parentText" presStyleLbl="alignNode1" presStyleIdx="0" presStyleCnt="5">
        <dgm:presLayoutVars>
          <dgm:chMax val="1"/>
          <dgm:bulletEnabled val="1"/>
        </dgm:presLayoutVars>
      </dgm:prSet>
      <dgm:spPr/>
    </dgm:pt>
    <dgm:pt modelId="{6F227519-1DDD-4826-9ABF-35EC9B70CCD7}" type="pres">
      <dgm:prSet presAssocID="{5AB1E901-946E-4955-B5DA-5E793794D6F5}" presName="descendantText" presStyleLbl="alignAcc1" presStyleIdx="0" presStyleCnt="5">
        <dgm:presLayoutVars>
          <dgm:bulletEnabled val="1"/>
        </dgm:presLayoutVars>
      </dgm:prSet>
      <dgm:spPr/>
    </dgm:pt>
    <dgm:pt modelId="{71F95B51-4C19-4412-BDC0-D109375A8EA2}" type="pres">
      <dgm:prSet presAssocID="{E2CAF721-BCF8-45ED-8780-AFA20386AD43}" presName="sp" presStyleCnt="0"/>
      <dgm:spPr/>
    </dgm:pt>
    <dgm:pt modelId="{7F0419A3-1494-4D63-BB41-33DC7570A17C}" type="pres">
      <dgm:prSet presAssocID="{A5344A9A-3199-4671-8D4B-D8EFF6DE7554}" presName="composite" presStyleCnt="0"/>
      <dgm:spPr/>
    </dgm:pt>
    <dgm:pt modelId="{2709F881-7D6E-4630-A7E6-36805435354F}" type="pres">
      <dgm:prSet presAssocID="{A5344A9A-3199-4671-8D4B-D8EFF6DE7554}" presName="parentText" presStyleLbl="alignNode1" presStyleIdx="1" presStyleCnt="5">
        <dgm:presLayoutVars>
          <dgm:chMax val="1"/>
          <dgm:bulletEnabled val="1"/>
        </dgm:presLayoutVars>
      </dgm:prSet>
      <dgm:spPr/>
    </dgm:pt>
    <dgm:pt modelId="{13F937AD-2794-4459-8B14-6AD4640F42FD}" type="pres">
      <dgm:prSet presAssocID="{A5344A9A-3199-4671-8D4B-D8EFF6DE7554}" presName="descendantText" presStyleLbl="alignAcc1" presStyleIdx="1" presStyleCnt="5">
        <dgm:presLayoutVars>
          <dgm:bulletEnabled val="1"/>
        </dgm:presLayoutVars>
      </dgm:prSet>
      <dgm:spPr/>
    </dgm:pt>
    <dgm:pt modelId="{7E758F23-9968-424B-9640-75E6E032ACFE}" type="pres">
      <dgm:prSet presAssocID="{D317C550-8470-4FD5-9BA7-74A8E46A22A5}" presName="sp" presStyleCnt="0"/>
      <dgm:spPr/>
    </dgm:pt>
    <dgm:pt modelId="{10582E27-27DE-4D83-AD2C-A329BF76F73D}" type="pres">
      <dgm:prSet presAssocID="{55A6DAB0-000A-48D1-8422-A6237BFBFC32}" presName="composite" presStyleCnt="0"/>
      <dgm:spPr/>
    </dgm:pt>
    <dgm:pt modelId="{55436D77-ADAB-49D3-BCAE-22D8454BEC65}" type="pres">
      <dgm:prSet presAssocID="{55A6DAB0-000A-48D1-8422-A6237BFBFC32}" presName="parentText" presStyleLbl="alignNode1" presStyleIdx="2" presStyleCnt="5">
        <dgm:presLayoutVars>
          <dgm:chMax val="1"/>
          <dgm:bulletEnabled val="1"/>
        </dgm:presLayoutVars>
      </dgm:prSet>
      <dgm:spPr/>
    </dgm:pt>
    <dgm:pt modelId="{0F1E030A-777E-445F-A93B-973F96B23234}" type="pres">
      <dgm:prSet presAssocID="{55A6DAB0-000A-48D1-8422-A6237BFBFC32}" presName="descendantText" presStyleLbl="alignAcc1" presStyleIdx="2" presStyleCnt="5">
        <dgm:presLayoutVars>
          <dgm:bulletEnabled val="1"/>
        </dgm:presLayoutVars>
      </dgm:prSet>
      <dgm:spPr/>
    </dgm:pt>
    <dgm:pt modelId="{6FBEDA4D-88C8-4D62-94F0-0E418180AA45}" type="pres">
      <dgm:prSet presAssocID="{3EF81BAC-C793-440E-B137-D51B2023D19B}" presName="sp" presStyleCnt="0"/>
      <dgm:spPr/>
    </dgm:pt>
    <dgm:pt modelId="{51895D64-350F-4BD0-9F24-F8E6B8207850}" type="pres">
      <dgm:prSet presAssocID="{5E3B98A0-9897-434F-B3C3-DFE2D35ECCB8}" presName="composite" presStyleCnt="0"/>
      <dgm:spPr/>
    </dgm:pt>
    <dgm:pt modelId="{65FEFB14-F964-4D16-A519-2AA9B30E8E93}" type="pres">
      <dgm:prSet presAssocID="{5E3B98A0-9897-434F-B3C3-DFE2D35ECCB8}" presName="parentText" presStyleLbl="alignNode1" presStyleIdx="3" presStyleCnt="5">
        <dgm:presLayoutVars>
          <dgm:chMax val="1"/>
          <dgm:bulletEnabled val="1"/>
        </dgm:presLayoutVars>
      </dgm:prSet>
      <dgm:spPr/>
    </dgm:pt>
    <dgm:pt modelId="{5AAA0D8E-5FB6-434D-B338-8AE336F81C59}" type="pres">
      <dgm:prSet presAssocID="{5E3B98A0-9897-434F-B3C3-DFE2D35ECCB8}" presName="descendantText" presStyleLbl="alignAcc1" presStyleIdx="3" presStyleCnt="5">
        <dgm:presLayoutVars>
          <dgm:bulletEnabled val="1"/>
        </dgm:presLayoutVars>
      </dgm:prSet>
      <dgm:spPr/>
    </dgm:pt>
    <dgm:pt modelId="{DF985AC2-4650-4C84-B594-633A765F3CA4}" type="pres">
      <dgm:prSet presAssocID="{1FC6DBB8-A184-41FB-946F-A191037B77B0}" presName="sp" presStyleCnt="0"/>
      <dgm:spPr/>
    </dgm:pt>
    <dgm:pt modelId="{932D0948-21B2-468B-AFC4-654669FAB58C}" type="pres">
      <dgm:prSet presAssocID="{BE17D5BD-4033-4E62-BA58-0CEB8ABEDD34}" presName="composite" presStyleCnt="0"/>
      <dgm:spPr/>
    </dgm:pt>
    <dgm:pt modelId="{284A1C7B-8A6B-4053-B752-60EA5B1C27E5}" type="pres">
      <dgm:prSet presAssocID="{BE17D5BD-4033-4E62-BA58-0CEB8ABEDD34}" presName="parentText" presStyleLbl="alignNode1" presStyleIdx="4" presStyleCnt="5">
        <dgm:presLayoutVars>
          <dgm:chMax val="1"/>
          <dgm:bulletEnabled val="1"/>
        </dgm:presLayoutVars>
      </dgm:prSet>
      <dgm:spPr/>
    </dgm:pt>
    <dgm:pt modelId="{25086916-BC06-4186-8637-7C3515D02566}" type="pres">
      <dgm:prSet presAssocID="{BE17D5BD-4033-4E62-BA58-0CEB8ABEDD34}" presName="descendantText" presStyleLbl="alignAcc1" presStyleIdx="4" presStyleCnt="5">
        <dgm:presLayoutVars>
          <dgm:bulletEnabled val="1"/>
        </dgm:presLayoutVars>
      </dgm:prSet>
      <dgm:spPr/>
    </dgm:pt>
  </dgm:ptLst>
  <dgm:cxnLst>
    <dgm:cxn modelId="{CFD1F60B-0CB7-44AE-95AB-6CDB8C7A4F00}" srcId="{FA3518BD-D716-483E-AE99-6D99A9A9E15E}" destId="{BE17D5BD-4033-4E62-BA58-0CEB8ABEDD34}" srcOrd="4" destOrd="0" parTransId="{B3AD74E4-C1EA-4DB6-B26E-848E2FDD99D6}" sibTransId="{0473DFB1-4DB2-4BC1-A6FF-0C2CC3B93625}"/>
    <dgm:cxn modelId="{0704CC14-8E46-47D4-B74E-197C4459C95E}" srcId="{FA3518BD-D716-483E-AE99-6D99A9A9E15E}" destId="{5E3B98A0-9897-434F-B3C3-DFE2D35ECCB8}" srcOrd="3" destOrd="0" parTransId="{9703BB9E-BC93-45F0-9CFF-A3AE0D5D6A7B}" sibTransId="{1FC6DBB8-A184-41FB-946F-A191037B77B0}"/>
    <dgm:cxn modelId="{C700591A-F270-4518-A48F-104EB38436BE}" type="presOf" srcId="{5AB1E901-946E-4955-B5DA-5E793794D6F5}" destId="{4B691D70-91B5-4751-AC86-34B9658264FC}" srcOrd="0" destOrd="0" presId="urn:microsoft.com/office/officeart/2005/8/layout/chevron2"/>
    <dgm:cxn modelId="{24C5A01E-1190-4B0C-83B6-518F11187DE0}" type="presOf" srcId="{35F5A783-03EC-4FF0-B475-1631ECD246D6}" destId="{25086916-BC06-4186-8637-7C3515D02566}" srcOrd="0" destOrd="1" presId="urn:microsoft.com/office/officeart/2005/8/layout/chevron2"/>
    <dgm:cxn modelId="{EE0F3129-C03D-4AE7-A59A-42AC5CF7B102}" type="presOf" srcId="{C9BAFE7E-B616-4CFE-AB3C-5A34920C3653}" destId="{13F937AD-2794-4459-8B14-6AD4640F42FD}" srcOrd="0" destOrd="0" presId="urn:microsoft.com/office/officeart/2005/8/layout/chevron2"/>
    <dgm:cxn modelId="{0B6DE02C-BD03-4EED-9653-72D87E224394}" type="presOf" srcId="{7BA7C986-7D97-453C-8B0B-83E05F5D42D0}" destId="{0F1E030A-777E-445F-A93B-973F96B23234}" srcOrd="0" destOrd="0" presId="urn:microsoft.com/office/officeart/2005/8/layout/chevron2"/>
    <dgm:cxn modelId="{BDC70B33-7BA2-46C3-85CC-C0E3534E636E}" srcId="{A5344A9A-3199-4671-8D4B-D8EFF6DE7554}" destId="{36CA39BB-BC61-4825-8DD9-4D9471012D99}" srcOrd="2" destOrd="0" parTransId="{943804B7-B1D3-4CA2-9B8E-01E8C52F91FB}" sibTransId="{AE31FAF5-E46F-45E4-894E-5AC2F59C5AD2}"/>
    <dgm:cxn modelId="{081A4839-CB96-4394-A19D-329DDAB4C744}" type="presOf" srcId="{36CA39BB-BC61-4825-8DD9-4D9471012D99}" destId="{13F937AD-2794-4459-8B14-6AD4640F42FD}" srcOrd="0" destOrd="2" presId="urn:microsoft.com/office/officeart/2005/8/layout/chevron2"/>
    <dgm:cxn modelId="{48E5805C-7570-46BE-9D16-4123F370F3EB}" srcId="{55A6DAB0-000A-48D1-8422-A6237BFBFC32}" destId="{7BA7C986-7D97-453C-8B0B-83E05F5D42D0}" srcOrd="0" destOrd="0" parTransId="{72D745B6-0509-4752-9050-C5A4E58729A7}" sibTransId="{021EEE64-96C9-4614-AD3D-729380E5CE0D}"/>
    <dgm:cxn modelId="{E44AC45D-B065-42DB-8717-8F5229D22691}" srcId="{A5344A9A-3199-4671-8D4B-D8EFF6DE7554}" destId="{68A21AA5-3703-4FAC-B725-0DE890989AB9}" srcOrd="1" destOrd="0" parTransId="{4B5D8997-15D8-4B54-9751-4542ABE3953D}" sibTransId="{DB51B802-8909-49A5-8F1D-FB0F8C8CA120}"/>
    <dgm:cxn modelId="{31401D44-85AA-4E6A-B53A-7AA5924320ED}" type="presOf" srcId="{F402A5D9-DA27-49D5-B4B3-77D06D246E8E}" destId="{6F227519-1DDD-4826-9ABF-35EC9B70CCD7}" srcOrd="0" destOrd="0" presId="urn:microsoft.com/office/officeart/2005/8/layout/chevron2"/>
    <dgm:cxn modelId="{3D66624E-4D0D-46F1-9FDE-626C2A4DD844}" srcId="{BE17D5BD-4033-4E62-BA58-0CEB8ABEDD34}" destId="{5BD95205-8567-414C-A169-098C2C4901A4}" srcOrd="0" destOrd="0" parTransId="{FAA6D73B-0683-4EC7-9984-5AB6D8F2F4F8}" sibTransId="{75F117FA-6F1C-4A35-B531-9896B9D57F83}"/>
    <dgm:cxn modelId="{FBACB771-F39E-4678-A966-D3923F23C537}" srcId="{5AB1E901-946E-4955-B5DA-5E793794D6F5}" destId="{F402A5D9-DA27-49D5-B4B3-77D06D246E8E}" srcOrd="0" destOrd="0" parTransId="{9A607401-9C94-457B-B61C-1B2E312CAEE1}" sibTransId="{D44A6A73-96F1-4A4B-80EB-CA8D706AE399}"/>
    <dgm:cxn modelId="{B1674B54-48F1-426A-8D51-E9D1643CDBE1}" type="presOf" srcId="{BE17D5BD-4033-4E62-BA58-0CEB8ABEDD34}" destId="{284A1C7B-8A6B-4053-B752-60EA5B1C27E5}" srcOrd="0" destOrd="0" presId="urn:microsoft.com/office/officeart/2005/8/layout/chevron2"/>
    <dgm:cxn modelId="{33BF247F-ED50-408D-A297-E5AA5B00FAE7}" srcId="{FA3518BD-D716-483E-AE99-6D99A9A9E15E}" destId="{5AB1E901-946E-4955-B5DA-5E793794D6F5}" srcOrd="0" destOrd="0" parTransId="{A27A1D73-0D86-4272-961E-35FDADA555AC}" sibTransId="{E2CAF721-BCF8-45ED-8780-AFA20386AD43}"/>
    <dgm:cxn modelId="{3FAC7686-5B42-482E-828D-381088250D57}" type="presOf" srcId="{55A6DAB0-000A-48D1-8422-A6237BFBFC32}" destId="{55436D77-ADAB-49D3-BCAE-22D8454BEC65}" srcOrd="0" destOrd="0" presId="urn:microsoft.com/office/officeart/2005/8/layout/chevron2"/>
    <dgm:cxn modelId="{20E19697-5027-43D3-ADA7-59C228CC0205}" type="presOf" srcId="{6194097F-C086-46F6-8204-4A15741CDA94}" destId="{0F1E030A-777E-445F-A93B-973F96B23234}" srcOrd="0" destOrd="1" presId="urn:microsoft.com/office/officeart/2005/8/layout/chevron2"/>
    <dgm:cxn modelId="{AA84CB97-9BD7-488B-9B70-F86050045006}" srcId="{FA3518BD-D716-483E-AE99-6D99A9A9E15E}" destId="{A5344A9A-3199-4671-8D4B-D8EFF6DE7554}" srcOrd="1" destOrd="0" parTransId="{C9B6DEA5-1175-45CA-A7AA-C87659FA5AC5}" sibTransId="{D317C550-8470-4FD5-9BA7-74A8E46A22A5}"/>
    <dgm:cxn modelId="{C9ED91A2-E6B0-45FE-988B-5CA881ECD4E3}" srcId="{55A6DAB0-000A-48D1-8422-A6237BFBFC32}" destId="{6194097F-C086-46F6-8204-4A15741CDA94}" srcOrd="1" destOrd="0" parTransId="{F56D1EDD-5961-41FC-9011-146B9BA6B485}" sibTransId="{2F327CBA-B336-42A3-A3B3-B345DA4333E2}"/>
    <dgm:cxn modelId="{58A5FCA5-2780-486A-A0AF-79EB2F79D006}" type="presOf" srcId="{A5344A9A-3199-4671-8D4B-D8EFF6DE7554}" destId="{2709F881-7D6E-4630-A7E6-36805435354F}" srcOrd="0" destOrd="0" presId="urn:microsoft.com/office/officeart/2005/8/layout/chevron2"/>
    <dgm:cxn modelId="{05A218A9-A43C-4C23-A56F-66F3417DB452}" type="presOf" srcId="{68A21AA5-3703-4FAC-B725-0DE890989AB9}" destId="{13F937AD-2794-4459-8B14-6AD4640F42FD}" srcOrd="0" destOrd="1" presId="urn:microsoft.com/office/officeart/2005/8/layout/chevron2"/>
    <dgm:cxn modelId="{226457AA-3136-45A9-9DF8-B6123E4948A8}" srcId="{BE17D5BD-4033-4E62-BA58-0CEB8ABEDD34}" destId="{35F5A783-03EC-4FF0-B475-1631ECD246D6}" srcOrd="1" destOrd="0" parTransId="{2DA2E132-8F13-497B-BBA3-49411600B927}" sibTransId="{181E8E8B-05B4-4209-81DF-32501B5DF224}"/>
    <dgm:cxn modelId="{7A31FEAA-5172-4C55-93C8-D0C04CA268BA}" type="presOf" srcId="{FA3518BD-D716-483E-AE99-6D99A9A9E15E}" destId="{C493097C-8EFF-489D-AE86-CE158B3F5DEB}" srcOrd="0" destOrd="0" presId="urn:microsoft.com/office/officeart/2005/8/layout/chevron2"/>
    <dgm:cxn modelId="{21F50EB3-8481-48A1-9107-0837AFC79932}" type="presOf" srcId="{5E3B98A0-9897-434F-B3C3-DFE2D35ECCB8}" destId="{65FEFB14-F964-4D16-A519-2AA9B30E8E93}" srcOrd="0" destOrd="0" presId="urn:microsoft.com/office/officeart/2005/8/layout/chevron2"/>
    <dgm:cxn modelId="{803A9ED6-CBDE-4206-B045-2460764D40FB}" type="presOf" srcId="{5BD95205-8567-414C-A169-098C2C4901A4}" destId="{25086916-BC06-4186-8637-7C3515D02566}" srcOrd="0" destOrd="0" presId="urn:microsoft.com/office/officeart/2005/8/layout/chevron2"/>
    <dgm:cxn modelId="{E8E135D7-CC66-44F9-ADDF-446E0AF65893}" srcId="{FA3518BD-D716-483E-AE99-6D99A9A9E15E}" destId="{55A6DAB0-000A-48D1-8422-A6237BFBFC32}" srcOrd="2" destOrd="0" parTransId="{3DC6C235-4A28-47B5-801E-DC5A2D514D26}" sibTransId="{3EF81BAC-C793-440E-B137-D51B2023D19B}"/>
    <dgm:cxn modelId="{3AE8D6E4-2097-4838-8BB0-ABE2E00C0192}" srcId="{A5344A9A-3199-4671-8D4B-D8EFF6DE7554}" destId="{C9BAFE7E-B616-4CFE-AB3C-5A34920C3653}" srcOrd="0" destOrd="0" parTransId="{A13DC851-967A-4F40-A33B-01955F68AFD3}" sibTransId="{3E42357E-8494-44E8-B10B-88A369DE4BE9}"/>
    <dgm:cxn modelId="{A359422D-623F-438F-9281-7EC210505630}" type="presParOf" srcId="{C493097C-8EFF-489D-AE86-CE158B3F5DEB}" destId="{7A7DA8E2-EBFC-4FB7-9056-A256E1B1F064}" srcOrd="0" destOrd="0" presId="urn:microsoft.com/office/officeart/2005/8/layout/chevron2"/>
    <dgm:cxn modelId="{8176054A-81F1-4FEC-8B44-B5B819603AAD}" type="presParOf" srcId="{7A7DA8E2-EBFC-4FB7-9056-A256E1B1F064}" destId="{4B691D70-91B5-4751-AC86-34B9658264FC}" srcOrd="0" destOrd="0" presId="urn:microsoft.com/office/officeart/2005/8/layout/chevron2"/>
    <dgm:cxn modelId="{BCE477AC-0A8C-48AD-A384-F27403568369}" type="presParOf" srcId="{7A7DA8E2-EBFC-4FB7-9056-A256E1B1F064}" destId="{6F227519-1DDD-4826-9ABF-35EC9B70CCD7}" srcOrd="1" destOrd="0" presId="urn:microsoft.com/office/officeart/2005/8/layout/chevron2"/>
    <dgm:cxn modelId="{0306FDB2-E606-4AEE-AE45-DC18510C210C}" type="presParOf" srcId="{C493097C-8EFF-489D-AE86-CE158B3F5DEB}" destId="{71F95B51-4C19-4412-BDC0-D109375A8EA2}" srcOrd="1" destOrd="0" presId="urn:microsoft.com/office/officeart/2005/8/layout/chevron2"/>
    <dgm:cxn modelId="{153B8861-BB7D-4BDD-A31B-ED0C0DE5F2E2}" type="presParOf" srcId="{C493097C-8EFF-489D-AE86-CE158B3F5DEB}" destId="{7F0419A3-1494-4D63-BB41-33DC7570A17C}" srcOrd="2" destOrd="0" presId="urn:microsoft.com/office/officeart/2005/8/layout/chevron2"/>
    <dgm:cxn modelId="{67C73B8D-AB0E-46A4-B70F-75F81AA56601}" type="presParOf" srcId="{7F0419A3-1494-4D63-BB41-33DC7570A17C}" destId="{2709F881-7D6E-4630-A7E6-36805435354F}" srcOrd="0" destOrd="0" presId="urn:microsoft.com/office/officeart/2005/8/layout/chevron2"/>
    <dgm:cxn modelId="{4FF8782F-1723-4B5D-AD61-4A52DABB3C8E}" type="presParOf" srcId="{7F0419A3-1494-4D63-BB41-33DC7570A17C}" destId="{13F937AD-2794-4459-8B14-6AD4640F42FD}" srcOrd="1" destOrd="0" presId="urn:microsoft.com/office/officeart/2005/8/layout/chevron2"/>
    <dgm:cxn modelId="{5749A092-12CF-46AD-B2CA-6055A5CC6B4D}" type="presParOf" srcId="{C493097C-8EFF-489D-AE86-CE158B3F5DEB}" destId="{7E758F23-9968-424B-9640-75E6E032ACFE}" srcOrd="3" destOrd="0" presId="urn:microsoft.com/office/officeart/2005/8/layout/chevron2"/>
    <dgm:cxn modelId="{6DDF013E-E665-4D02-B8B4-474C64FE24FF}" type="presParOf" srcId="{C493097C-8EFF-489D-AE86-CE158B3F5DEB}" destId="{10582E27-27DE-4D83-AD2C-A329BF76F73D}" srcOrd="4" destOrd="0" presId="urn:microsoft.com/office/officeart/2005/8/layout/chevron2"/>
    <dgm:cxn modelId="{FD82A4CA-445B-4C7C-92C5-853EBFABCBF7}" type="presParOf" srcId="{10582E27-27DE-4D83-AD2C-A329BF76F73D}" destId="{55436D77-ADAB-49D3-BCAE-22D8454BEC65}" srcOrd="0" destOrd="0" presId="urn:microsoft.com/office/officeart/2005/8/layout/chevron2"/>
    <dgm:cxn modelId="{25D0BA7C-1954-4E9B-8157-337E426DE052}" type="presParOf" srcId="{10582E27-27DE-4D83-AD2C-A329BF76F73D}" destId="{0F1E030A-777E-445F-A93B-973F96B23234}" srcOrd="1" destOrd="0" presId="urn:microsoft.com/office/officeart/2005/8/layout/chevron2"/>
    <dgm:cxn modelId="{70DC7A44-DA3A-4F59-BF31-7A1BCA117FAF}" type="presParOf" srcId="{C493097C-8EFF-489D-AE86-CE158B3F5DEB}" destId="{6FBEDA4D-88C8-4D62-94F0-0E418180AA45}" srcOrd="5" destOrd="0" presId="urn:microsoft.com/office/officeart/2005/8/layout/chevron2"/>
    <dgm:cxn modelId="{8AB9B75E-7272-4A5B-B739-1FB4A41276C6}" type="presParOf" srcId="{C493097C-8EFF-489D-AE86-CE158B3F5DEB}" destId="{51895D64-350F-4BD0-9F24-F8E6B8207850}" srcOrd="6" destOrd="0" presId="urn:microsoft.com/office/officeart/2005/8/layout/chevron2"/>
    <dgm:cxn modelId="{A3E50247-232B-4F13-8E02-C7A2A9EFF6CD}" type="presParOf" srcId="{51895D64-350F-4BD0-9F24-F8E6B8207850}" destId="{65FEFB14-F964-4D16-A519-2AA9B30E8E93}" srcOrd="0" destOrd="0" presId="urn:microsoft.com/office/officeart/2005/8/layout/chevron2"/>
    <dgm:cxn modelId="{1752A8E1-0596-49B5-8D2F-4A0CCADC02F3}" type="presParOf" srcId="{51895D64-350F-4BD0-9F24-F8E6B8207850}" destId="{5AAA0D8E-5FB6-434D-B338-8AE336F81C59}" srcOrd="1" destOrd="0" presId="urn:microsoft.com/office/officeart/2005/8/layout/chevron2"/>
    <dgm:cxn modelId="{1094D66D-0235-4FE9-8E08-3F65BB6830BC}" type="presParOf" srcId="{C493097C-8EFF-489D-AE86-CE158B3F5DEB}" destId="{DF985AC2-4650-4C84-B594-633A765F3CA4}" srcOrd="7" destOrd="0" presId="urn:microsoft.com/office/officeart/2005/8/layout/chevron2"/>
    <dgm:cxn modelId="{7E6E69C7-57FC-4FA5-BCAF-A394337E14B0}" type="presParOf" srcId="{C493097C-8EFF-489D-AE86-CE158B3F5DEB}" destId="{932D0948-21B2-468B-AFC4-654669FAB58C}" srcOrd="8" destOrd="0" presId="urn:microsoft.com/office/officeart/2005/8/layout/chevron2"/>
    <dgm:cxn modelId="{FBD2C4EC-571A-43E9-B4D0-5564C91A44A0}" type="presParOf" srcId="{932D0948-21B2-468B-AFC4-654669FAB58C}" destId="{284A1C7B-8A6B-4053-B752-60EA5B1C27E5}" srcOrd="0" destOrd="0" presId="urn:microsoft.com/office/officeart/2005/8/layout/chevron2"/>
    <dgm:cxn modelId="{D22A0DEA-97BE-429F-B52A-B6C4A9A9BCF7}" type="presParOf" srcId="{932D0948-21B2-468B-AFC4-654669FAB58C}" destId="{25086916-BC06-4186-8637-7C3515D02566}"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3218965A-BE02-4618-91C5-E1EDED8E19F1}" type="doc">
      <dgm:prSet loTypeId="urn:microsoft.com/office/officeart/2008/layout/RadialCluster" loCatId="cycle" qsTypeId="urn:microsoft.com/office/officeart/2005/8/quickstyle/3d5" qsCatId="3D" csTypeId="urn:microsoft.com/office/officeart/2005/8/colors/accent1_2" csCatId="accent1" phldr="1"/>
      <dgm:spPr/>
      <dgm:t>
        <a:bodyPr/>
        <a:lstStyle/>
        <a:p>
          <a:endParaRPr lang="de-DE"/>
        </a:p>
      </dgm:t>
    </dgm:pt>
    <dgm:pt modelId="{D2A49E07-9CEB-4D84-B648-6794A1C23233}">
      <dgm:prSet phldrT="[Text]"/>
      <dgm:spPr>
        <a:solidFill>
          <a:srgbClr val="CC3300"/>
        </a:solidFill>
      </dgm:spPr>
      <dgm:t>
        <a:bodyPr/>
        <a:lstStyle/>
        <a:p>
          <a:r>
            <a:rPr lang="de-DE" dirty="0"/>
            <a:t>PAI</a:t>
          </a:r>
        </a:p>
        <a:p>
          <a:r>
            <a:rPr lang="de-DE" dirty="0"/>
            <a:t>Control</a:t>
          </a:r>
        </a:p>
      </dgm:t>
    </dgm:pt>
    <dgm:pt modelId="{1351437A-F015-4895-ABEF-42D597743C40}" type="parTrans" cxnId="{9226C717-816F-45F7-AE36-69EEA40249D0}">
      <dgm:prSet/>
      <dgm:spPr/>
      <dgm:t>
        <a:bodyPr/>
        <a:lstStyle/>
        <a:p>
          <a:endParaRPr lang="de-DE"/>
        </a:p>
      </dgm:t>
    </dgm:pt>
    <dgm:pt modelId="{E7ED7B6C-2127-4091-9755-1330F212D9CE}" type="sibTrans" cxnId="{9226C717-816F-45F7-AE36-69EEA40249D0}">
      <dgm:prSet/>
      <dgm:spPr/>
      <dgm:t>
        <a:bodyPr/>
        <a:lstStyle/>
        <a:p>
          <a:endParaRPr lang="de-DE"/>
        </a:p>
      </dgm:t>
    </dgm:pt>
    <dgm:pt modelId="{E8CE2779-CC9D-4EF5-A1A4-8C1A650A3185}">
      <dgm:prSet phldrT="[Text]"/>
      <dgm:spPr>
        <a:solidFill>
          <a:srgbClr val="009900"/>
        </a:solidFill>
      </dgm:spPr>
      <dgm:t>
        <a:bodyPr/>
        <a:lstStyle/>
        <a:p>
          <a:r>
            <a:rPr lang="de-DE" dirty="0"/>
            <a:t>PBO</a:t>
          </a:r>
        </a:p>
        <a:p>
          <a:r>
            <a:rPr lang="de-DE" dirty="0"/>
            <a:t>View</a:t>
          </a:r>
        </a:p>
      </dgm:t>
    </dgm:pt>
    <dgm:pt modelId="{2D749BE2-A95C-4A2A-94DC-57A8261B9EAF}" type="parTrans" cxnId="{06FF4219-FCBE-4E6A-B5C5-252D28D16F9E}">
      <dgm:prSet/>
      <dgm:spPr/>
      <dgm:t>
        <a:bodyPr/>
        <a:lstStyle/>
        <a:p>
          <a:endParaRPr lang="de-DE"/>
        </a:p>
      </dgm:t>
    </dgm:pt>
    <dgm:pt modelId="{8E82EB4E-7E1F-422C-8826-3550E2573642}" type="sibTrans" cxnId="{06FF4219-FCBE-4E6A-B5C5-252D28D16F9E}">
      <dgm:prSet/>
      <dgm:spPr/>
      <dgm:t>
        <a:bodyPr/>
        <a:lstStyle/>
        <a:p>
          <a:endParaRPr lang="de-DE"/>
        </a:p>
      </dgm:t>
    </dgm:pt>
    <dgm:pt modelId="{AE9B91AB-7E4E-4E83-8626-C1C069A5F395}">
      <dgm:prSet phldrT="[Text]"/>
      <dgm:spPr>
        <a:solidFill>
          <a:srgbClr val="0070C0"/>
        </a:solidFill>
      </dgm:spPr>
      <dgm:t>
        <a:bodyPr/>
        <a:lstStyle/>
        <a:p>
          <a:r>
            <a:rPr lang="de-DE" dirty="0"/>
            <a:t>P01</a:t>
          </a:r>
        </a:p>
        <a:p>
          <a:r>
            <a:rPr lang="de-DE" dirty="0"/>
            <a:t>Model</a:t>
          </a:r>
        </a:p>
      </dgm:t>
    </dgm:pt>
    <dgm:pt modelId="{A5A57D90-5D58-4EFE-BB88-8F777E49EF2D}" type="parTrans" cxnId="{009BDF67-B72F-43A2-9B42-C79D644834E1}">
      <dgm:prSet/>
      <dgm:spPr/>
      <dgm:t>
        <a:bodyPr/>
        <a:lstStyle/>
        <a:p>
          <a:endParaRPr lang="de-DE"/>
        </a:p>
      </dgm:t>
    </dgm:pt>
    <dgm:pt modelId="{8898CE60-A2B3-4874-8A6F-89B7201390D6}" type="sibTrans" cxnId="{009BDF67-B72F-43A2-9B42-C79D644834E1}">
      <dgm:prSet/>
      <dgm:spPr/>
      <dgm:t>
        <a:bodyPr/>
        <a:lstStyle/>
        <a:p>
          <a:endParaRPr lang="de-DE"/>
        </a:p>
      </dgm:t>
    </dgm:pt>
    <dgm:pt modelId="{89FF2B20-A49B-4668-9715-C5509B8CA13B}" type="pres">
      <dgm:prSet presAssocID="{3218965A-BE02-4618-91C5-E1EDED8E19F1}" presName="Name0" presStyleCnt="0">
        <dgm:presLayoutVars>
          <dgm:chMax val="1"/>
          <dgm:chPref val="1"/>
          <dgm:dir/>
          <dgm:animOne val="branch"/>
          <dgm:animLvl val="lvl"/>
        </dgm:presLayoutVars>
      </dgm:prSet>
      <dgm:spPr/>
    </dgm:pt>
    <dgm:pt modelId="{6F4986A3-046A-460A-B436-1E4900173300}" type="pres">
      <dgm:prSet presAssocID="{D2A49E07-9CEB-4D84-B648-6794A1C23233}" presName="singleCycle" presStyleCnt="0"/>
      <dgm:spPr/>
    </dgm:pt>
    <dgm:pt modelId="{30E2115C-BC8F-4EDA-BBAD-0EF72307D9C6}" type="pres">
      <dgm:prSet presAssocID="{D2A49E07-9CEB-4D84-B648-6794A1C23233}" presName="singleCenter" presStyleLbl="node1" presStyleIdx="0" presStyleCnt="3" custScaleX="70304" custScaleY="66303" custLinFactNeighborX="39548" custLinFactNeighborY="2435">
        <dgm:presLayoutVars>
          <dgm:chMax val="7"/>
          <dgm:chPref val="7"/>
        </dgm:presLayoutVars>
      </dgm:prSet>
      <dgm:spPr/>
    </dgm:pt>
    <dgm:pt modelId="{C13EFD63-684A-43AE-9BF7-C50C9934ED68}" type="pres">
      <dgm:prSet presAssocID="{2D749BE2-A95C-4A2A-94DC-57A8261B9EAF}" presName="Name56" presStyleLbl="parChTrans1D2" presStyleIdx="0" presStyleCnt="2"/>
      <dgm:spPr/>
    </dgm:pt>
    <dgm:pt modelId="{3E85E702-1F8C-4524-BB01-1023249FC43E}" type="pres">
      <dgm:prSet presAssocID="{E8CE2779-CC9D-4EF5-A1A4-8C1A650A3185}" presName="text0" presStyleLbl="node1" presStyleIdx="1" presStyleCnt="3" custRadScaleRad="58348" custRadScaleInc="-2743">
        <dgm:presLayoutVars>
          <dgm:bulletEnabled val="1"/>
        </dgm:presLayoutVars>
      </dgm:prSet>
      <dgm:spPr/>
    </dgm:pt>
    <dgm:pt modelId="{514A17A7-C409-4EE8-8CFF-756A0AB1E423}" type="pres">
      <dgm:prSet presAssocID="{A5A57D90-5D58-4EFE-BB88-8F777E49EF2D}" presName="Name56" presStyleLbl="parChTrans1D2" presStyleIdx="1" presStyleCnt="2"/>
      <dgm:spPr/>
    </dgm:pt>
    <dgm:pt modelId="{7C1E8721-83A9-441F-A2E9-66E13E9F05CE}" type="pres">
      <dgm:prSet presAssocID="{AE9B91AB-7E4E-4E83-8626-C1C069A5F395}" presName="text0" presStyleLbl="node1" presStyleIdx="2" presStyleCnt="3" custRadScaleRad="85734" custRadScaleInc="5315">
        <dgm:presLayoutVars>
          <dgm:bulletEnabled val="1"/>
        </dgm:presLayoutVars>
      </dgm:prSet>
      <dgm:spPr/>
    </dgm:pt>
  </dgm:ptLst>
  <dgm:cxnLst>
    <dgm:cxn modelId="{9226C717-816F-45F7-AE36-69EEA40249D0}" srcId="{3218965A-BE02-4618-91C5-E1EDED8E19F1}" destId="{D2A49E07-9CEB-4D84-B648-6794A1C23233}" srcOrd="0" destOrd="0" parTransId="{1351437A-F015-4895-ABEF-42D597743C40}" sibTransId="{E7ED7B6C-2127-4091-9755-1330F212D9CE}"/>
    <dgm:cxn modelId="{06FF4219-FCBE-4E6A-B5C5-252D28D16F9E}" srcId="{D2A49E07-9CEB-4D84-B648-6794A1C23233}" destId="{E8CE2779-CC9D-4EF5-A1A4-8C1A650A3185}" srcOrd="0" destOrd="0" parTransId="{2D749BE2-A95C-4A2A-94DC-57A8261B9EAF}" sibTransId="{8E82EB4E-7E1F-422C-8826-3550E2573642}"/>
    <dgm:cxn modelId="{009BDF67-B72F-43A2-9B42-C79D644834E1}" srcId="{D2A49E07-9CEB-4D84-B648-6794A1C23233}" destId="{AE9B91AB-7E4E-4E83-8626-C1C069A5F395}" srcOrd="1" destOrd="0" parTransId="{A5A57D90-5D58-4EFE-BB88-8F777E49EF2D}" sibTransId="{8898CE60-A2B3-4874-8A6F-89B7201390D6}"/>
    <dgm:cxn modelId="{0642654B-BF16-4790-B33D-95183D157285}" type="presOf" srcId="{2D749BE2-A95C-4A2A-94DC-57A8261B9EAF}" destId="{C13EFD63-684A-43AE-9BF7-C50C9934ED68}" srcOrd="0" destOrd="0" presId="urn:microsoft.com/office/officeart/2008/layout/RadialCluster"/>
    <dgm:cxn modelId="{B533DA57-53A1-4190-9D61-9D744EDC9DC3}" type="presOf" srcId="{3218965A-BE02-4618-91C5-E1EDED8E19F1}" destId="{89FF2B20-A49B-4668-9715-C5509B8CA13B}" srcOrd="0" destOrd="0" presId="urn:microsoft.com/office/officeart/2008/layout/RadialCluster"/>
    <dgm:cxn modelId="{AF4FAE88-2B44-4830-B727-B80E0F01E394}" type="presOf" srcId="{D2A49E07-9CEB-4D84-B648-6794A1C23233}" destId="{30E2115C-BC8F-4EDA-BBAD-0EF72307D9C6}" srcOrd="0" destOrd="0" presId="urn:microsoft.com/office/officeart/2008/layout/RadialCluster"/>
    <dgm:cxn modelId="{0D9C9CB2-6E6A-4102-814D-043F11E42B88}" type="presOf" srcId="{A5A57D90-5D58-4EFE-BB88-8F777E49EF2D}" destId="{514A17A7-C409-4EE8-8CFF-756A0AB1E423}" srcOrd="0" destOrd="0" presId="urn:microsoft.com/office/officeart/2008/layout/RadialCluster"/>
    <dgm:cxn modelId="{2352C9BB-3CEA-4536-9B10-62334309E0C9}" type="presOf" srcId="{AE9B91AB-7E4E-4E83-8626-C1C069A5F395}" destId="{7C1E8721-83A9-441F-A2E9-66E13E9F05CE}" srcOrd="0" destOrd="0" presId="urn:microsoft.com/office/officeart/2008/layout/RadialCluster"/>
    <dgm:cxn modelId="{8D1E42C6-3158-4F60-8E25-8BF70EAFCF54}" type="presOf" srcId="{E8CE2779-CC9D-4EF5-A1A4-8C1A650A3185}" destId="{3E85E702-1F8C-4524-BB01-1023249FC43E}" srcOrd="0" destOrd="0" presId="urn:microsoft.com/office/officeart/2008/layout/RadialCluster"/>
    <dgm:cxn modelId="{BD71E4CB-58B0-4027-88CB-55915048E1EF}" type="presParOf" srcId="{89FF2B20-A49B-4668-9715-C5509B8CA13B}" destId="{6F4986A3-046A-460A-B436-1E4900173300}" srcOrd="0" destOrd="0" presId="urn:microsoft.com/office/officeart/2008/layout/RadialCluster"/>
    <dgm:cxn modelId="{DE0A8183-3FAB-4ED8-B30A-591FF923E6F5}" type="presParOf" srcId="{6F4986A3-046A-460A-B436-1E4900173300}" destId="{30E2115C-BC8F-4EDA-BBAD-0EF72307D9C6}" srcOrd="0" destOrd="0" presId="urn:microsoft.com/office/officeart/2008/layout/RadialCluster"/>
    <dgm:cxn modelId="{73FD0E7F-A6D8-4A98-B7A1-C4EB286E962B}" type="presParOf" srcId="{6F4986A3-046A-460A-B436-1E4900173300}" destId="{C13EFD63-684A-43AE-9BF7-C50C9934ED68}" srcOrd="1" destOrd="0" presId="urn:microsoft.com/office/officeart/2008/layout/RadialCluster"/>
    <dgm:cxn modelId="{E5A08595-F4BA-4CA1-985E-F4A07D64EE19}" type="presParOf" srcId="{6F4986A3-046A-460A-B436-1E4900173300}" destId="{3E85E702-1F8C-4524-BB01-1023249FC43E}" srcOrd="2" destOrd="0" presId="urn:microsoft.com/office/officeart/2008/layout/RadialCluster"/>
    <dgm:cxn modelId="{BE4FA4B3-5689-42C0-95BF-6912B7CF4797}" type="presParOf" srcId="{6F4986A3-046A-460A-B436-1E4900173300}" destId="{514A17A7-C409-4EE8-8CFF-756A0AB1E423}" srcOrd="3" destOrd="0" presId="urn:microsoft.com/office/officeart/2008/layout/RadialCluster"/>
    <dgm:cxn modelId="{002FD0F5-95EC-4E17-838D-AB8665C68806}" type="presParOf" srcId="{6F4986A3-046A-460A-B436-1E4900173300}" destId="{7C1E8721-83A9-441F-A2E9-66E13E9F05CE}" srcOrd="4"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729975-1728-4DE7-9860-1C66B1D130E0}" type="doc">
      <dgm:prSet loTypeId="urn:microsoft.com/office/officeart/2005/8/layout/hChevron3" loCatId="process" qsTypeId="urn:microsoft.com/office/officeart/2005/8/quickstyle/simple1" qsCatId="simple" csTypeId="urn:microsoft.com/office/officeart/2005/8/colors/accent1_2" csCatId="accent1" phldr="1"/>
      <dgm:spPr/>
    </dgm:pt>
    <dgm:pt modelId="{4A048A38-FA02-492F-820E-B19DF7D7EFAA}">
      <dgm:prSet phldrT="[Text]"/>
      <dgm:spPr>
        <a:solidFill>
          <a:srgbClr val="CC9900"/>
        </a:solidFill>
      </dgm:spPr>
      <dgm:t>
        <a:bodyPr/>
        <a:lstStyle/>
        <a:p>
          <a:r>
            <a:rPr lang="de-DE" dirty="0"/>
            <a:t>LWV</a:t>
          </a:r>
        </a:p>
      </dgm:t>
    </dgm:pt>
    <dgm:pt modelId="{33C9C2DB-2450-4C92-84D8-47639829BE37}" type="parTrans" cxnId="{633C1F0E-2981-427E-9709-FEFB5A5EA24E}">
      <dgm:prSet/>
      <dgm:spPr/>
      <dgm:t>
        <a:bodyPr/>
        <a:lstStyle/>
        <a:p>
          <a:endParaRPr lang="de-DE"/>
        </a:p>
      </dgm:t>
    </dgm:pt>
    <dgm:pt modelId="{0A363215-9461-4933-BC5B-211BE60E59A2}" type="sibTrans" cxnId="{633C1F0E-2981-427E-9709-FEFB5A5EA24E}">
      <dgm:prSet/>
      <dgm:spPr/>
      <dgm:t>
        <a:bodyPr/>
        <a:lstStyle/>
        <a:p>
          <a:endParaRPr lang="de-DE"/>
        </a:p>
      </dgm:t>
    </dgm:pt>
    <dgm:pt modelId="{566C3D29-8F79-423B-BBB6-FBB479C89063}">
      <dgm:prSet phldrT="[Text]"/>
      <dgm:spPr>
        <a:solidFill>
          <a:srgbClr val="00B050"/>
        </a:solidFill>
      </dgm:spPr>
      <dgm:t>
        <a:bodyPr/>
        <a:lstStyle/>
        <a:p>
          <a:r>
            <a:rPr lang="de-DE" dirty="0"/>
            <a:t>SAP</a:t>
          </a:r>
        </a:p>
      </dgm:t>
    </dgm:pt>
    <dgm:pt modelId="{622FE0EF-E26B-4245-8AF9-39144914A083}" type="parTrans" cxnId="{970B434B-EFBE-4EB2-AC7A-44A59E9409F3}">
      <dgm:prSet/>
      <dgm:spPr/>
      <dgm:t>
        <a:bodyPr/>
        <a:lstStyle/>
        <a:p>
          <a:endParaRPr lang="de-DE"/>
        </a:p>
      </dgm:t>
    </dgm:pt>
    <dgm:pt modelId="{0882B6B7-00AA-4933-85F7-1F77CFF1C3D3}" type="sibTrans" cxnId="{970B434B-EFBE-4EB2-AC7A-44A59E9409F3}">
      <dgm:prSet/>
      <dgm:spPr/>
      <dgm:t>
        <a:bodyPr/>
        <a:lstStyle/>
        <a:p>
          <a:endParaRPr lang="de-DE"/>
        </a:p>
      </dgm:t>
    </dgm:pt>
    <dgm:pt modelId="{A2F5275A-74D0-4FE8-AE2B-E5B8AA9C0456}">
      <dgm:prSet phldrT="[Text]"/>
      <dgm:spPr/>
      <dgm:t>
        <a:bodyPr/>
        <a:lstStyle/>
        <a:p>
          <a:r>
            <a:rPr lang="de-DE" dirty="0"/>
            <a:t>Analyse</a:t>
          </a:r>
        </a:p>
      </dgm:t>
    </dgm:pt>
    <dgm:pt modelId="{502AF692-780F-4F42-8573-628CF6076609}" type="parTrans" cxnId="{8C27317C-CBE7-4C3B-9488-7050C0CE4E4C}">
      <dgm:prSet/>
      <dgm:spPr/>
      <dgm:t>
        <a:bodyPr/>
        <a:lstStyle/>
        <a:p>
          <a:endParaRPr lang="de-DE"/>
        </a:p>
      </dgm:t>
    </dgm:pt>
    <dgm:pt modelId="{3C7EB158-B6E6-4E09-879E-E5A4F6624032}" type="sibTrans" cxnId="{8C27317C-CBE7-4C3B-9488-7050C0CE4E4C}">
      <dgm:prSet/>
      <dgm:spPr/>
      <dgm:t>
        <a:bodyPr/>
        <a:lstStyle/>
        <a:p>
          <a:endParaRPr lang="de-DE"/>
        </a:p>
      </dgm:t>
    </dgm:pt>
    <dgm:pt modelId="{870388D2-7B51-49AF-A4B7-AD6F5403A9E4}">
      <dgm:prSet phldrT="[Text]"/>
      <dgm:spPr/>
      <dgm:t>
        <a:bodyPr/>
        <a:lstStyle/>
        <a:p>
          <a:r>
            <a:rPr lang="de-DE" dirty="0"/>
            <a:t>Qualität</a:t>
          </a:r>
        </a:p>
      </dgm:t>
    </dgm:pt>
    <dgm:pt modelId="{4BFDD3B9-2787-4A51-9DA5-0A49E6C3AD01}" type="parTrans" cxnId="{1D06EA38-055A-4CA7-A8AF-6232C23C52AE}">
      <dgm:prSet/>
      <dgm:spPr/>
      <dgm:t>
        <a:bodyPr/>
        <a:lstStyle/>
        <a:p>
          <a:endParaRPr lang="de-DE"/>
        </a:p>
      </dgm:t>
    </dgm:pt>
    <dgm:pt modelId="{3AEF1E82-E9D7-466F-A945-1BE1A20C8C26}" type="sibTrans" cxnId="{1D06EA38-055A-4CA7-A8AF-6232C23C52AE}">
      <dgm:prSet/>
      <dgm:spPr/>
      <dgm:t>
        <a:bodyPr/>
        <a:lstStyle/>
        <a:p>
          <a:endParaRPr lang="de-DE"/>
        </a:p>
      </dgm:t>
    </dgm:pt>
    <dgm:pt modelId="{26E2F8AF-EFBA-4718-9C30-CF69D7476BD2}">
      <dgm:prSet phldrT="[Text]"/>
      <dgm:spPr/>
      <dgm:t>
        <a:bodyPr/>
        <a:lstStyle/>
        <a:p>
          <a:r>
            <a:rPr lang="de-DE" dirty="0"/>
            <a:t>Planung</a:t>
          </a:r>
        </a:p>
      </dgm:t>
    </dgm:pt>
    <dgm:pt modelId="{A5BA66FD-4559-4F2A-B3EA-3042482A2C72}" type="parTrans" cxnId="{BF1FCB69-350C-4A2F-899C-0EFF1103ADCC}">
      <dgm:prSet/>
      <dgm:spPr/>
      <dgm:t>
        <a:bodyPr/>
        <a:lstStyle/>
        <a:p>
          <a:endParaRPr lang="de-DE"/>
        </a:p>
      </dgm:t>
    </dgm:pt>
    <dgm:pt modelId="{4C00CBB0-B333-4BEB-A919-02C031E39B94}" type="sibTrans" cxnId="{BF1FCB69-350C-4A2F-899C-0EFF1103ADCC}">
      <dgm:prSet/>
      <dgm:spPr/>
      <dgm:t>
        <a:bodyPr/>
        <a:lstStyle/>
        <a:p>
          <a:endParaRPr lang="de-DE"/>
        </a:p>
      </dgm:t>
    </dgm:pt>
    <dgm:pt modelId="{AE83AA2F-9E4D-4AD0-9B2B-F4469650AD4B}">
      <dgm:prSet phldrT="[Text]"/>
      <dgm:spPr/>
      <dgm:t>
        <a:bodyPr/>
        <a:lstStyle/>
        <a:p>
          <a:r>
            <a:rPr lang="de-DE" dirty="0"/>
            <a:t>Imp.</a:t>
          </a:r>
        </a:p>
      </dgm:t>
    </dgm:pt>
    <dgm:pt modelId="{96DF8287-0341-48E6-921E-49907A69E0DA}" type="parTrans" cxnId="{4F3D279F-09F1-492C-8C10-C7C6BBAAD66A}">
      <dgm:prSet/>
      <dgm:spPr/>
      <dgm:t>
        <a:bodyPr/>
        <a:lstStyle/>
        <a:p>
          <a:endParaRPr lang="de-DE"/>
        </a:p>
      </dgm:t>
    </dgm:pt>
    <dgm:pt modelId="{FEAB9F3A-289F-4487-9C9A-7C8A9B0B68E2}" type="sibTrans" cxnId="{4F3D279F-09F1-492C-8C10-C7C6BBAAD66A}">
      <dgm:prSet/>
      <dgm:spPr/>
      <dgm:t>
        <a:bodyPr/>
        <a:lstStyle/>
        <a:p>
          <a:endParaRPr lang="de-DE"/>
        </a:p>
      </dgm:t>
    </dgm:pt>
    <dgm:pt modelId="{8C591706-4B2C-48A6-847C-9A304465598B}">
      <dgm:prSet phldrT="[Text]"/>
      <dgm:spPr/>
      <dgm:t>
        <a:bodyPr/>
        <a:lstStyle/>
        <a:p>
          <a:r>
            <a:rPr lang="de-DE" dirty="0"/>
            <a:t>Fazit</a:t>
          </a:r>
        </a:p>
      </dgm:t>
    </dgm:pt>
    <dgm:pt modelId="{C5E4E199-D25C-4FCC-99B4-5C0CEAE1BFE9}" type="parTrans" cxnId="{A24B70D5-9638-4B29-8E29-D968C49691FD}">
      <dgm:prSet/>
      <dgm:spPr/>
      <dgm:t>
        <a:bodyPr/>
        <a:lstStyle/>
        <a:p>
          <a:endParaRPr lang="de-DE"/>
        </a:p>
      </dgm:t>
    </dgm:pt>
    <dgm:pt modelId="{3FC4BF58-8497-400B-BD17-C3B163192597}" type="sibTrans" cxnId="{A24B70D5-9638-4B29-8E29-D968C49691FD}">
      <dgm:prSet/>
      <dgm:spPr/>
      <dgm:t>
        <a:bodyPr/>
        <a:lstStyle/>
        <a:p>
          <a:endParaRPr lang="de-DE"/>
        </a:p>
      </dgm:t>
    </dgm:pt>
    <dgm:pt modelId="{D885A02E-FFCD-4372-9A00-6AB304DBD8D0}">
      <dgm:prSet phldrT="[Text]"/>
      <dgm:spPr/>
      <dgm:t>
        <a:bodyPr/>
        <a:lstStyle/>
        <a:p>
          <a:r>
            <a:rPr lang="de-DE" dirty="0"/>
            <a:t>Quelle</a:t>
          </a:r>
        </a:p>
      </dgm:t>
    </dgm:pt>
    <dgm:pt modelId="{A74DA4DB-B160-4161-B073-A7C32D790B50}" type="parTrans" cxnId="{272996F3-9EFA-4B9C-B4B0-0DCE3FC8B879}">
      <dgm:prSet/>
      <dgm:spPr/>
      <dgm:t>
        <a:bodyPr/>
        <a:lstStyle/>
        <a:p>
          <a:endParaRPr lang="de-DE"/>
        </a:p>
      </dgm:t>
    </dgm:pt>
    <dgm:pt modelId="{4D1F010B-AB10-40C0-9EAA-8386BD69A32B}" type="sibTrans" cxnId="{272996F3-9EFA-4B9C-B4B0-0DCE3FC8B879}">
      <dgm:prSet/>
      <dgm:spPr/>
      <dgm:t>
        <a:bodyPr/>
        <a:lstStyle/>
        <a:p>
          <a:endParaRPr lang="de-DE"/>
        </a:p>
      </dgm:t>
    </dgm:pt>
    <dgm:pt modelId="{C72D91C6-1144-4A4A-B399-998292E89804}" type="pres">
      <dgm:prSet presAssocID="{35729975-1728-4DE7-9860-1C66B1D130E0}" presName="Name0" presStyleCnt="0">
        <dgm:presLayoutVars>
          <dgm:dir/>
          <dgm:resizeHandles val="exact"/>
        </dgm:presLayoutVars>
      </dgm:prSet>
      <dgm:spPr/>
    </dgm:pt>
    <dgm:pt modelId="{93FF73D4-1A2E-406A-A745-D7C6B06AED94}" type="pres">
      <dgm:prSet presAssocID="{4A048A38-FA02-492F-820E-B19DF7D7EFAA}" presName="parTxOnly" presStyleLbl="node1" presStyleIdx="0" presStyleCnt="8">
        <dgm:presLayoutVars>
          <dgm:bulletEnabled val="1"/>
        </dgm:presLayoutVars>
      </dgm:prSet>
      <dgm:spPr/>
    </dgm:pt>
    <dgm:pt modelId="{B6FA6819-9C06-4352-BA31-D4F6CB6A57E5}" type="pres">
      <dgm:prSet presAssocID="{0A363215-9461-4933-BC5B-211BE60E59A2}" presName="parSpace" presStyleCnt="0"/>
      <dgm:spPr/>
    </dgm:pt>
    <dgm:pt modelId="{C8D4452B-FEA5-414F-96AE-C1ABF795BCE7}" type="pres">
      <dgm:prSet presAssocID="{566C3D29-8F79-423B-BBB6-FBB479C89063}" presName="parTxOnly" presStyleLbl="node1" presStyleIdx="1" presStyleCnt="8">
        <dgm:presLayoutVars>
          <dgm:bulletEnabled val="1"/>
        </dgm:presLayoutVars>
      </dgm:prSet>
      <dgm:spPr/>
    </dgm:pt>
    <dgm:pt modelId="{B3FCF1F4-028E-4534-AC7F-A17BD8E66361}" type="pres">
      <dgm:prSet presAssocID="{0882B6B7-00AA-4933-85F7-1F77CFF1C3D3}" presName="parSpace" presStyleCnt="0"/>
      <dgm:spPr/>
    </dgm:pt>
    <dgm:pt modelId="{434ECEB3-179D-4233-9F0D-E15DA548F4E7}" type="pres">
      <dgm:prSet presAssocID="{A2F5275A-74D0-4FE8-AE2B-E5B8AA9C0456}" presName="parTxOnly" presStyleLbl="node1" presStyleIdx="2" presStyleCnt="8">
        <dgm:presLayoutVars>
          <dgm:bulletEnabled val="1"/>
        </dgm:presLayoutVars>
      </dgm:prSet>
      <dgm:spPr/>
    </dgm:pt>
    <dgm:pt modelId="{623B792B-53DA-4C31-AFF1-0E57F8D8F542}" type="pres">
      <dgm:prSet presAssocID="{3C7EB158-B6E6-4E09-879E-E5A4F6624032}" presName="parSpace" presStyleCnt="0"/>
      <dgm:spPr/>
    </dgm:pt>
    <dgm:pt modelId="{0714670F-0F76-4B21-915B-77EDCE6F584D}" type="pres">
      <dgm:prSet presAssocID="{26E2F8AF-EFBA-4718-9C30-CF69D7476BD2}" presName="parTxOnly" presStyleLbl="node1" presStyleIdx="3" presStyleCnt="8">
        <dgm:presLayoutVars>
          <dgm:bulletEnabled val="1"/>
        </dgm:presLayoutVars>
      </dgm:prSet>
      <dgm:spPr/>
    </dgm:pt>
    <dgm:pt modelId="{5DD4236F-B9EC-4705-AA31-E763F40D9C4B}" type="pres">
      <dgm:prSet presAssocID="{4C00CBB0-B333-4BEB-A919-02C031E39B94}" presName="parSpace" presStyleCnt="0"/>
      <dgm:spPr/>
    </dgm:pt>
    <dgm:pt modelId="{83C7B6BF-5B79-43E6-9818-0EE03070B6C3}" type="pres">
      <dgm:prSet presAssocID="{AE83AA2F-9E4D-4AD0-9B2B-F4469650AD4B}" presName="parTxOnly" presStyleLbl="node1" presStyleIdx="4" presStyleCnt="8">
        <dgm:presLayoutVars>
          <dgm:bulletEnabled val="1"/>
        </dgm:presLayoutVars>
      </dgm:prSet>
      <dgm:spPr/>
    </dgm:pt>
    <dgm:pt modelId="{CF813599-6FE7-424B-8DAE-66203ADE8975}" type="pres">
      <dgm:prSet presAssocID="{FEAB9F3A-289F-4487-9C9A-7C8A9B0B68E2}" presName="parSpace" presStyleCnt="0"/>
      <dgm:spPr/>
    </dgm:pt>
    <dgm:pt modelId="{D969D0A6-81DB-47F5-8834-526A81E01CE5}" type="pres">
      <dgm:prSet presAssocID="{870388D2-7B51-49AF-A4B7-AD6F5403A9E4}" presName="parTxOnly" presStyleLbl="node1" presStyleIdx="5" presStyleCnt="8">
        <dgm:presLayoutVars>
          <dgm:bulletEnabled val="1"/>
        </dgm:presLayoutVars>
      </dgm:prSet>
      <dgm:spPr/>
    </dgm:pt>
    <dgm:pt modelId="{4EB2FF62-9E9C-47B1-8DDF-85ADA01D28F1}" type="pres">
      <dgm:prSet presAssocID="{3AEF1E82-E9D7-466F-A945-1BE1A20C8C26}" presName="parSpace" presStyleCnt="0"/>
      <dgm:spPr/>
    </dgm:pt>
    <dgm:pt modelId="{17614D98-FEE9-4E93-A45E-EB3759B6EAEF}" type="pres">
      <dgm:prSet presAssocID="{8C591706-4B2C-48A6-847C-9A304465598B}" presName="parTxOnly" presStyleLbl="node1" presStyleIdx="6" presStyleCnt="8">
        <dgm:presLayoutVars>
          <dgm:bulletEnabled val="1"/>
        </dgm:presLayoutVars>
      </dgm:prSet>
      <dgm:spPr/>
    </dgm:pt>
    <dgm:pt modelId="{33A71B22-AF3B-4929-A9F7-57A8550C16A0}" type="pres">
      <dgm:prSet presAssocID="{3FC4BF58-8497-400B-BD17-C3B163192597}" presName="parSpace" presStyleCnt="0"/>
      <dgm:spPr/>
    </dgm:pt>
    <dgm:pt modelId="{617F7EBA-E8A4-4FF6-B27D-7ED001BAFDA9}" type="pres">
      <dgm:prSet presAssocID="{D885A02E-FFCD-4372-9A00-6AB304DBD8D0}" presName="parTxOnly" presStyleLbl="node1" presStyleIdx="7" presStyleCnt="8">
        <dgm:presLayoutVars>
          <dgm:bulletEnabled val="1"/>
        </dgm:presLayoutVars>
      </dgm:prSet>
      <dgm:spPr/>
    </dgm:pt>
  </dgm:ptLst>
  <dgm:cxnLst>
    <dgm:cxn modelId="{633C1F0E-2981-427E-9709-FEFB5A5EA24E}" srcId="{35729975-1728-4DE7-9860-1C66B1D130E0}" destId="{4A048A38-FA02-492F-820E-B19DF7D7EFAA}" srcOrd="0" destOrd="0" parTransId="{33C9C2DB-2450-4C92-84D8-47639829BE37}" sibTransId="{0A363215-9461-4933-BC5B-211BE60E59A2}"/>
    <dgm:cxn modelId="{74CD1317-3E86-4726-B61D-C5E798936B4E}" type="presOf" srcId="{26E2F8AF-EFBA-4718-9C30-CF69D7476BD2}" destId="{0714670F-0F76-4B21-915B-77EDCE6F584D}" srcOrd="0" destOrd="0" presId="urn:microsoft.com/office/officeart/2005/8/layout/hChevron3"/>
    <dgm:cxn modelId="{0C894926-A5AC-4EA5-8760-EA8B66E8594A}" type="presOf" srcId="{566C3D29-8F79-423B-BBB6-FBB479C89063}" destId="{C8D4452B-FEA5-414F-96AE-C1ABF795BCE7}" srcOrd="0" destOrd="0" presId="urn:microsoft.com/office/officeart/2005/8/layout/hChevron3"/>
    <dgm:cxn modelId="{715CF034-5BE7-4080-8E1E-D8BDB345AE14}" type="presOf" srcId="{8C591706-4B2C-48A6-847C-9A304465598B}" destId="{17614D98-FEE9-4E93-A45E-EB3759B6EAEF}" srcOrd="0" destOrd="0" presId="urn:microsoft.com/office/officeart/2005/8/layout/hChevron3"/>
    <dgm:cxn modelId="{1D06EA38-055A-4CA7-A8AF-6232C23C52AE}" srcId="{35729975-1728-4DE7-9860-1C66B1D130E0}" destId="{870388D2-7B51-49AF-A4B7-AD6F5403A9E4}" srcOrd="5" destOrd="0" parTransId="{4BFDD3B9-2787-4A51-9DA5-0A49E6C3AD01}" sibTransId="{3AEF1E82-E9D7-466F-A945-1BE1A20C8C26}"/>
    <dgm:cxn modelId="{BF1FCB69-350C-4A2F-899C-0EFF1103ADCC}" srcId="{35729975-1728-4DE7-9860-1C66B1D130E0}" destId="{26E2F8AF-EFBA-4718-9C30-CF69D7476BD2}" srcOrd="3" destOrd="0" parTransId="{A5BA66FD-4559-4F2A-B3EA-3042482A2C72}" sibTransId="{4C00CBB0-B333-4BEB-A919-02C031E39B94}"/>
    <dgm:cxn modelId="{970B434B-EFBE-4EB2-AC7A-44A59E9409F3}" srcId="{35729975-1728-4DE7-9860-1C66B1D130E0}" destId="{566C3D29-8F79-423B-BBB6-FBB479C89063}" srcOrd="1" destOrd="0" parTransId="{622FE0EF-E26B-4245-8AF9-39144914A083}" sibTransId="{0882B6B7-00AA-4933-85F7-1F77CFF1C3D3}"/>
    <dgm:cxn modelId="{63B31655-AFEA-4A0D-93BB-7304E39A8F6A}" type="presOf" srcId="{AE83AA2F-9E4D-4AD0-9B2B-F4469650AD4B}" destId="{83C7B6BF-5B79-43E6-9818-0EE03070B6C3}" srcOrd="0" destOrd="0" presId="urn:microsoft.com/office/officeart/2005/8/layout/hChevron3"/>
    <dgm:cxn modelId="{8C27317C-CBE7-4C3B-9488-7050C0CE4E4C}" srcId="{35729975-1728-4DE7-9860-1C66B1D130E0}" destId="{A2F5275A-74D0-4FE8-AE2B-E5B8AA9C0456}" srcOrd="2" destOrd="0" parTransId="{502AF692-780F-4F42-8573-628CF6076609}" sibTransId="{3C7EB158-B6E6-4E09-879E-E5A4F6624032}"/>
    <dgm:cxn modelId="{7458DE7D-A2AF-4B46-A954-6A703ECE8D32}" type="presOf" srcId="{4A048A38-FA02-492F-820E-B19DF7D7EFAA}" destId="{93FF73D4-1A2E-406A-A745-D7C6B06AED94}" srcOrd="0" destOrd="0" presId="urn:microsoft.com/office/officeart/2005/8/layout/hChevron3"/>
    <dgm:cxn modelId="{C2909F8F-197D-424F-BD1F-F50226C3BBA8}" type="presOf" srcId="{D885A02E-FFCD-4372-9A00-6AB304DBD8D0}" destId="{617F7EBA-E8A4-4FF6-B27D-7ED001BAFDA9}" srcOrd="0" destOrd="0" presId="urn:microsoft.com/office/officeart/2005/8/layout/hChevron3"/>
    <dgm:cxn modelId="{4F3D279F-09F1-492C-8C10-C7C6BBAAD66A}" srcId="{35729975-1728-4DE7-9860-1C66B1D130E0}" destId="{AE83AA2F-9E4D-4AD0-9B2B-F4469650AD4B}" srcOrd="4" destOrd="0" parTransId="{96DF8287-0341-48E6-921E-49907A69E0DA}" sibTransId="{FEAB9F3A-289F-4487-9C9A-7C8A9B0B68E2}"/>
    <dgm:cxn modelId="{526863A6-0A23-4C09-BE7C-EF1E2FFDF3BB}" type="presOf" srcId="{35729975-1728-4DE7-9860-1C66B1D130E0}" destId="{C72D91C6-1144-4A4A-B399-998292E89804}" srcOrd="0" destOrd="0" presId="urn:microsoft.com/office/officeart/2005/8/layout/hChevron3"/>
    <dgm:cxn modelId="{33A4DCA8-CAB9-496C-BA20-9AC6086D952F}" type="presOf" srcId="{A2F5275A-74D0-4FE8-AE2B-E5B8AA9C0456}" destId="{434ECEB3-179D-4233-9F0D-E15DA548F4E7}" srcOrd="0" destOrd="0" presId="urn:microsoft.com/office/officeart/2005/8/layout/hChevron3"/>
    <dgm:cxn modelId="{A24B70D5-9638-4B29-8E29-D968C49691FD}" srcId="{35729975-1728-4DE7-9860-1C66B1D130E0}" destId="{8C591706-4B2C-48A6-847C-9A304465598B}" srcOrd="6" destOrd="0" parTransId="{C5E4E199-D25C-4FCC-99B4-5C0CEAE1BFE9}" sibTransId="{3FC4BF58-8497-400B-BD17-C3B163192597}"/>
    <dgm:cxn modelId="{F0FB48D6-E147-4549-BCAA-F3495500DFF1}" type="presOf" srcId="{870388D2-7B51-49AF-A4B7-AD6F5403A9E4}" destId="{D969D0A6-81DB-47F5-8834-526A81E01CE5}" srcOrd="0" destOrd="0" presId="urn:microsoft.com/office/officeart/2005/8/layout/hChevron3"/>
    <dgm:cxn modelId="{272996F3-9EFA-4B9C-B4B0-0DCE3FC8B879}" srcId="{35729975-1728-4DE7-9860-1C66B1D130E0}" destId="{D885A02E-FFCD-4372-9A00-6AB304DBD8D0}" srcOrd="7" destOrd="0" parTransId="{A74DA4DB-B160-4161-B073-A7C32D790B50}" sibTransId="{4D1F010B-AB10-40C0-9EAA-8386BD69A32B}"/>
    <dgm:cxn modelId="{67A907DD-8BAE-4356-8F90-B49D69A5C43E}" type="presParOf" srcId="{C72D91C6-1144-4A4A-B399-998292E89804}" destId="{93FF73D4-1A2E-406A-A745-D7C6B06AED94}" srcOrd="0" destOrd="0" presId="urn:microsoft.com/office/officeart/2005/8/layout/hChevron3"/>
    <dgm:cxn modelId="{C5A834DC-9FA8-4AB6-83EF-3292B551C8F8}" type="presParOf" srcId="{C72D91C6-1144-4A4A-B399-998292E89804}" destId="{B6FA6819-9C06-4352-BA31-D4F6CB6A57E5}" srcOrd="1" destOrd="0" presId="urn:microsoft.com/office/officeart/2005/8/layout/hChevron3"/>
    <dgm:cxn modelId="{8DFAC988-9ECF-4F46-9FCF-624FF227060B}" type="presParOf" srcId="{C72D91C6-1144-4A4A-B399-998292E89804}" destId="{C8D4452B-FEA5-414F-96AE-C1ABF795BCE7}" srcOrd="2" destOrd="0" presId="urn:microsoft.com/office/officeart/2005/8/layout/hChevron3"/>
    <dgm:cxn modelId="{186511B8-9AE7-4690-B741-C61433034772}" type="presParOf" srcId="{C72D91C6-1144-4A4A-B399-998292E89804}" destId="{B3FCF1F4-028E-4534-AC7F-A17BD8E66361}" srcOrd="3" destOrd="0" presId="urn:microsoft.com/office/officeart/2005/8/layout/hChevron3"/>
    <dgm:cxn modelId="{8264BB66-88E9-42E8-92DB-01FA0E117155}" type="presParOf" srcId="{C72D91C6-1144-4A4A-B399-998292E89804}" destId="{434ECEB3-179D-4233-9F0D-E15DA548F4E7}" srcOrd="4" destOrd="0" presId="urn:microsoft.com/office/officeart/2005/8/layout/hChevron3"/>
    <dgm:cxn modelId="{160F67B9-7778-4112-824D-C76F66F3B6EE}" type="presParOf" srcId="{C72D91C6-1144-4A4A-B399-998292E89804}" destId="{623B792B-53DA-4C31-AFF1-0E57F8D8F542}" srcOrd="5" destOrd="0" presId="urn:microsoft.com/office/officeart/2005/8/layout/hChevron3"/>
    <dgm:cxn modelId="{5B65BB1F-B4C1-4FBE-A42C-5BC2B6EEE025}" type="presParOf" srcId="{C72D91C6-1144-4A4A-B399-998292E89804}" destId="{0714670F-0F76-4B21-915B-77EDCE6F584D}" srcOrd="6" destOrd="0" presId="urn:microsoft.com/office/officeart/2005/8/layout/hChevron3"/>
    <dgm:cxn modelId="{D3A07A1A-C7C9-43DC-871A-BE1562E2DE49}" type="presParOf" srcId="{C72D91C6-1144-4A4A-B399-998292E89804}" destId="{5DD4236F-B9EC-4705-AA31-E763F40D9C4B}" srcOrd="7" destOrd="0" presId="urn:microsoft.com/office/officeart/2005/8/layout/hChevron3"/>
    <dgm:cxn modelId="{FAAF5FB6-6A0E-42A5-B086-74B02E4AFB8D}" type="presParOf" srcId="{C72D91C6-1144-4A4A-B399-998292E89804}" destId="{83C7B6BF-5B79-43E6-9818-0EE03070B6C3}" srcOrd="8" destOrd="0" presId="urn:microsoft.com/office/officeart/2005/8/layout/hChevron3"/>
    <dgm:cxn modelId="{96547A78-183C-4494-9573-D6892F9F4D49}" type="presParOf" srcId="{C72D91C6-1144-4A4A-B399-998292E89804}" destId="{CF813599-6FE7-424B-8DAE-66203ADE8975}" srcOrd="9" destOrd="0" presId="urn:microsoft.com/office/officeart/2005/8/layout/hChevron3"/>
    <dgm:cxn modelId="{14E5741C-1AE8-4973-AA4F-C8F8044A01B9}" type="presParOf" srcId="{C72D91C6-1144-4A4A-B399-998292E89804}" destId="{D969D0A6-81DB-47F5-8834-526A81E01CE5}" srcOrd="10" destOrd="0" presId="urn:microsoft.com/office/officeart/2005/8/layout/hChevron3"/>
    <dgm:cxn modelId="{D053329E-AB29-4577-AEB0-9AEE078F1325}" type="presParOf" srcId="{C72D91C6-1144-4A4A-B399-998292E89804}" destId="{4EB2FF62-9E9C-47B1-8DDF-85ADA01D28F1}" srcOrd="11" destOrd="0" presId="urn:microsoft.com/office/officeart/2005/8/layout/hChevron3"/>
    <dgm:cxn modelId="{15C92909-176A-44AD-AA07-357EB8163C6F}" type="presParOf" srcId="{C72D91C6-1144-4A4A-B399-998292E89804}" destId="{17614D98-FEE9-4E93-A45E-EB3759B6EAEF}" srcOrd="12" destOrd="0" presId="urn:microsoft.com/office/officeart/2005/8/layout/hChevron3"/>
    <dgm:cxn modelId="{7107210C-45EE-4078-A770-E64C01ACE4F7}" type="presParOf" srcId="{C72D91C6-1144-4A4A-B399-998292E89804}" destId="{33A71B22-AF3B-4929-A9F7-57A8550C16A0}" srcOrd="13" destOrd="0" presId="urn:microsoft.com/office/officeart/2005/8/layout/hChevron3"/>
    <dgm:cxn modelId="{6961BA9E-8F58-4B22-BEE9-D465A21663E4}" type="presParOf" srcId="{C72D91C6-1144-4A4A-B399-998292E89804}" destId="{617F7EBA-E8A4-4FF6-B27D-7ED001BAFDA9}" srcOrd="14" destOrd="0" presId="urn:microsoft.com/office/officeart/2005/8/layout/hChevron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729975-1728-4DE7-9860-1C66B1D130E0}" type="doc">
      <dgm:prSet loTypeId="urn:microsoft.com/office/officeart/2005/8/layout/hChevron3" loCatId="process" qsTypeId="urn:microsoft.com/office/officeart/2005/8/quickstyle/simple1" qsCatId="simple" csTypeId="urn:microsoft.com/office/officeart/2005/8/colors/accent1_2" csCatId="accent1" phldr="1"/>
      <dgm:spPr/>
    </dgm:pt>
    <dgm:pt modelId="{4A048A38-FA02-492F-820E-B19DF7D7EFAA}">
      <dgm:prSet phldrT="[Text]"/>
      <dgm:spPr>
        <a:solidFill>
          <a:srgbClr val="CC9900"/>
        </a:solidFill>
      </dgm:spPr>
      <dgm:t>
        <a:bodyPr/>
        <a:lstStyle/>
        <a:p>
          <a:r>
            <a:rPr lang="de-DE" dirty="0"/>
            <a:t>LWV</a:t>
          </a:r>
        </a:p>
      </dgm:t>
    </dgm:pt>
    <dgm:pt modelId="{33C9C2DB-2450-4C92-84D8-47639829BE37}" type="parTrans" cxnId="{633C1F0E-2981-427E-9709-FEFB5A5EA24E}">
      <dgm:prSet/>
      <dgm:spPr/>
      <dgm:t>
        <a:bodyPr/>
        <a:lstStyle/>
        <a:p>
          <a:endParaRPr lang="de-DE"/>
        </a:p>
      </dgm:t>
    </dgm:pt>
    <dgm:pt modelId="{0A363215-9461-4933-BC5B-211BE60E59A2}" type="sibTrans" cxnId="{633C1F0E-2981-427E-9709-FEFB5A5EA24E}">
      <dgm:prSet/>
      <dgm:spPr/>
      <dgm:t>
        <a:bodyPr/>
        <a:lstStyle/>
        <a:p>
          <a:endParaRPr lang="de-DE"/>
        </a:p>
      </dgm:t>
    </dgm:pt>
    <dgm:pt modelId="{566C3D29-8F79-423B-BBB6-FBB479C89063}">
      <dgm:prSet phldrT="[Text]"/>
      <dgm:spPr>
        <a:solidFill>
          <a:srgbClr val="00B050"/>
        </a:solidFill>
      </dgm:spPr>
      <dgm:t>
        <a:bodyPr/>
        <a:lstStyle/>
        <a:p>
          <a:r>
            <a:rPr lang="de-DE" dirty="0"/>
            <a:t>SAP</a:t>
          </a:r>
        </a:p>
      </dgm:t>
    </dgm:pt>
    <dgm:pt modelId="{622FE0EF-E26B-4245-8AF9-39144914A083}" type="parTrans" cxnId="{970B434B-EFBE-4EB2-AC7A-44A59E9409F3}">
      <dgm:prSet/>
      <dgm:spPr/>
      <dgm:t>
        <a:bodyPr/>
        <a:lstStyle/>
        <a:p>
          <a:endParaRPr lang="de-DE"/>
        </a:p>
      </dgm:t>
    </dgm:pt>
    <dgm:pt modelId="{0882B6B7-00AA-4933-85F7-1F77CFF1C3D3}" type="sibTrans" cxnId="{970B434B-EFBE-4EB2-AC7A-44A59E9409F3}">
      <dgm:prSet/>
      <dgm:spPr/>
      <dgm:t>
        <a:bodyPr/>
        <a:lstStyle/>
        <a:p>
          <a:endParaRPr lang="de-DE"/>
        </a:p>
      </dgm:t>
    </dgm:pt>
    <dgm:pt modelId="{A2F5275A-74D0-4FE8-AE2B-E5B8AA9C0456}">
      <dgm:prSet phldrT="[Text]"/>
      <dgm:spPr/>
      <dgm:t>
        <a:bodyPr/>
        <a:lstStyle/>
        <a:p>
          <a:r>
            <a:rPr lang="de-DE" dirty="0"/>
            <a:t>Analyse</a:t>
          </a:r>
        </a:p>
      </dgm:t>
    </dgm:pt>
    <dgm:pt modelId="{502AF692-780F-4F42-8573-628CF6076609}" type="parTrans" cxnId="{8C27317C-CBE7-4C3B-9488-7050C0CE4E4C}">
      <dgm:prSet/>
      <dgm:spPr/>
      <dgm:t>
        <a:bodyPr/>
        <a:lstStyle/>
        <a:p>
          <a:endParaRPr lang="de-DE"/>
        </a:p>
      </dgm:t>
    </dgm:pt>
    <dgm:pt modelId="{3C7EB158-B6E6-4E09-879E-E5A4F6624032}" type="sibTrans" cxnId="{8C27317C-CBE7-4C3B-9488-7050C0CE4E4C}">
      <dgm:prSet/>
      <dgm:spPr/>
      <dgm:t>
        <a:bodyPr/>
        <a:lstStyle/>
        <a:p>
          <a:endParaRPr lang="de-DE"/>
        </a:p>
      </dgm:t>
    </dgm:pt>
    <dgm:pt modelId="{870388D2-7B51-49AF-A4B7-AD6F5403A9E4}">
      <dgm:prSet phldrT="[Text]"/>
      <dgm:spPr/>
      <dgm:t>
        <a:bodyPr/>
        <a:lstStyle/>
        <a:p>
          <a:r>
            <a:rPr lang="de-DE" dirty="0"/>
            <a:t>Qualität</a:t>
          </a:r>
        </a:p>
      </dgm:t>
    </dgm:pt>
    <dgm:pt modelId="{4BFDD3B9-2787-4A51-9DA5-0A49E6C3AD01}" type="parTrans" cxnId="{1D06EA38-055A-4CA7-A8AF-6232C23C52AE}">
      <dgm:prSet/>
      <dgm:spPr/>
      <dgm:t>
        <a:bodyPr/>
        <a:lstStyle/>
        <a:p>
          <a:endParaRPr lang="de-DE"/>
        </a:p>
      </dgm:t>
    </dgm:pt>
    <dgm:pt modelId="{3AEF1E82-E9D7-466F-A945-1BE1A20C8C26}" type="sibTrans" cxnId="{1D06EA38-055A-4CA7-A8AF-6232C23C52AE}">
      <dgm:prSet/>
      <dgm:spPr/>
      <dgm:t>
        <a:bodyPr/>
        <a:lstStyle/>
        <a:p>
          <a:endParaRPr lang="de-DE"/>
        </a:p>
      </dgm:t>
    </dgm:pt>
    <dgm:pt modelId="{26E2F8AF-EFBA-4718-9C30-CF69D7476BD2}">
      <dgm:prSet phldrT="[Text]"/>
      <dgm:spPr/>
      <dgm:t>
        <a:bodyPr/>
        <a:lstStyle/>
        <a:p>
          <a:r>
            <a:rPr lang="de-DE" dirty="0"/>
            <a:t>Planung</a:t>
          </a:r>
        </a:p>
      </dgm:t>
    </dgm:pt>
    <dgm:pt modelId="{A5BA66FD-4559-4F2A-B3EA-3042482A2C72}" type="parTrans" cxnId="{BF1FCB69-350C-4A2F-899C-0EFF1103ADCC}">
      <dgm:prSet/>
      <dgm:spPr/>
      <dgm:t>
        <a:bodyPr/>
        <a:lstStyle/>
        <a:p>
          <a:endParaRPr lang="de-DE"/>
        </a:p>
      </dgm:t>
    </dgm:pt>
    <dgm:pt modelId="{4C00CBB0-B333-4BEB-A919-02C031E39B94}" type="sibTrans" cxnId="{BF1FCB69-350C-4A2F-899C-0EFF1103ADCC}">
      <dgm:prSet/>
      <dgm:spPr/>
      <dgm:t>
        <a:bodyPr/>
        <a:lstStyle/>
        <a:p>
          <a:endParaRPr lang="de-DE"/>
        </a:p>
      </dgm:t>
    </dgm:pt>
    <dgm:pt modelId="{AE83AA2F-9E4D-4AD0-9B2B-F4469650AD4B}">
      <dgm:prSet phldrT="[Text]"/>
      <dgm:spPr/>
      <dgm:t>
        <a:bodyPr/>
        <a:lstStyle/>
        <a:p>
          <a:r>
            <a:rPr lang="de-DE" dirty="0"/>
            <a:t>Imp.</a:t>
          </a:r>
        </a:p>
      </dgm:t>
    </dgm:pt>
    <dgm:pt modelId="{96DF8287-0341-48E6-921E-49907A69E0DA}" type="parTrans" cxnId="{4F3D279F-09F1-492C-8C10-C7C6BBAAD66A}">
      <dgm:prSet/>
      <dgm:spPr/>
      <dgm:t>
        <a:bodyPr/>
        <a:lstStyle/>
        <a:p>
          <a:endParaRPr lang="de-DE"/>
        </a:p>
      </dgm:t>
    </dgm:pt>
    <dgm:pt modelId="{FEAB9F3A-289F-4487-9C9A-7C8A9B0B68E2}" type="sibTrans" cxnId="{4F3D279F-09F1-492C-8C10-C7C6BBAAD66A}">
      <dgm:prSet/>
      <dgm:spPr/>
      <dgm:t>
        <a:bodyPr/>
        <a:lstStyle/>
        <a:p>
          <a:endParaRPr lang="de-DE"/>
        </a:p>
      </dgm:t>
    </dgm:pt>
    <dgm:pt modelId="{8C591706-4B2C-48A6-847C-9A304465598B}">
      <dgm:prSet phldrT="[Text]"/>
      <dgm:spPr/>
      <dgm:t>
        <a:bodyPr/>
        <a:lstStyle/>
        <a:p>
          <a:r>
            <a:rPr lang="de-DE" dirty="0"/>
            <a:t>Fazit</a:t>
          </a:r>
        </a:p>
      </dgm:t>
    </dgm:pt>
    <dgm:pt modelId="{C5E4E199-D25C-4FCC-99B4-5C0CEAE1BFE9}" type="parTrans" cxnId="{A24B70D5-9638-4B29-8E29-D968C49691FD}">
      <dgm:prSet/>
      <dgm:spPr/>
      <dgm:t>
        <a:bodyPr/>
        <a:lstStyle/>
        <a:p>
          <a:endParaRPr lang="de-DE"/>
        </a:p>
      </dgm:t>
    </dgm:pt>
    <dgm:pt modelId="{3FC4BF58-8497-400B-BD17-C3B163192597}" type="sibTrans" cxnId="{A24B70D5-9638-4B29-8E29-D968C49691FD}">
      <dgm:prSet/>
      <dgm:spPr/>
      <dgm:t>
        <a:bodyPr/>
        <a:lstStyle/>
        <a:p>
          <a:endParaRPr lang="de-DE"/>
        </a:p>
      </dgm:t>
    </dgm:pt>
    <dgm:pt modelId="{D885A02E-FFCD-4372-9A00-6AB304DBD8D0}">
      <dgm:prSet phldrT="[Text]"/>
      <dgm:spPr/>
      <dgm:t>
        <a:bodyPr/>
        <a:lstStyle/>
        <a:p>
          <a:r>
            <a:rPr lang="de-DE" dirty="0"/>
            <a:t>Quelle</a:t>
          </a:r>
        </a:p>
      </dgm:t>
    </dgm:pt>
    <dgm:pt modelId="{A74DA4DB-B160-4161-B073-A7C32D790B50}" type="parTrans" cxnId="{272996F3-9EFA-4B9C-B4B0-0DCE3FC8B879}">
      <dgm:prSet/>
      <dgm:spPr/>
      <dgm:t>
        <a:bodyPr/>
        <a:lstStyle/>
        <a:p>
          <a:endParaRPr lang="de-DE"/>
        </a:p>
      </dgm:t>
    </dgm:pt>
    <dgm:pt modelId="{4D1F010B-AB10-40C0-9EAA-8386BD69A32B}" type="sibTrans" cxnId="{272996F3-9EFA-4B9C-B4B0-0DCE3FC8B879}">
      <dgm:prSet/>
      <dgm:spPr/>
      <dgm:t>
        <a:bodyPr/>
        <a:lstStyle/>
        <a:p>
          <a:endParaRPr lang="de-DE"/>
        </a:p>
      </dgm:t>
    </dgm:pt>
    <dgm:pt modelId="{C72D91C6-1144-4A4A-B399-998292E89804}" type="pres">
      <dgm:prSet presAssocID="{35729975-1728-4DE7-9860-1C66B1D130E0}" presName="Name0" presStyleCnt="0">
        <dgm:presLayoutVars>
          <dgm:dir/>
          <dgm:resizeHandles val="exact"/>
        </dgm:presLayoutVars>
      </dgm:prSet>
      <dgm:spPr/>
    </dgm:pt>
    <dgm:pt modelId="{93FF73D4-1A2E-406A-A745-D7C6B06AED94}" type="pres">
      <dgm:prSet presAssocID="{4A048A38-FA02-492F-820E-B19DF7D7EFAA}" presName="parTxOnly" presStyleLbl="node1" presStyleIdx="0" presStyleCnt="8">
        <dgm:presLayoutVars>
          <dgm:bulletEnabled val="1"/>
        </dgm:presLayoutVars>
      </dgm:prSet>
      <dgm:spPr/>
    </dgm:pt>
    <dgm:pt modelId="{B6FA6819-9C06-4352-BA31-D4F6CB6A57E5}" type="pres">
      <dgm:prSet presAssocID="{0A363215-9461-4933-BC5B-211BE60E59A2}" presName="parSpace" presStyleCnt="0"/>
      <dgm:spPr/>
    </dgm:pt>
    <dgm:pt modelId="{C8D4452B-FEA5-414F-96AE-C1ABF795BCE7}" type="pres">
      <dgm:prSet presAssocID="{566C3D29-8F79-423B-BBB6-FBB479C89063}" presName="parTxOnly" presStyleLbl="node1" presStyleIdx="1" presStyleCnt="8">
        <dgm:presLayoutVars>
          <dgm:bulletEnabled val="1"/>
        </dgm:presLayoutVars>
      </dgm:prSet>
      <dgm:spPr/>
    </dgm:pt>
    <dgm:pt modelId="{B3FCF1F4-028E-4534-AC7F-A17BD8E66361}" type="pres">
      <dgm:prSet presAssocID="{0882B6B7-00AA-4933-85F7-1F77CFF1C3D3}" presName="parSpace" presStyleCnt="0"/>
      <dgm:spPr/>
    </dgm:pt>
    <dgm:pt modelId="{434ECEB3-179D-4233-9F0D-E15DA548F4E7}" type="pres">
      <dgm:prSet presAssocID="{A2F5275A-74D0-4FE8-AE2B-E5B8AA9C0456}" presName="parTxOnly" presStyleLbl="node1" presStyleIdx="2" presStyleCnt="8">
        <dgm:presLayoutVars>
          <dgm:bulletEnabled val="1"/>
        </dgm:presLayoutVars>
      </dgm:prSet>
      <dgm:spPr/>
    </dgm:pt>
    <dgm:pt modelId="{623B792B-53DA-4C31-AFF1-0E57F8D8F542}" type="pres">
      <dgm:prSet presAssocID="{3C7EB158-B6E6-4E09-879E-E5A4F6624032}" presName="parSpace" presStyleCnt="0"/>
      <dgm:spPr/>
    </dgm:pt>
    <dgm:pt modelId="{0714670F-0F76-4B21-915B-77EDCE6F584D}" type="pres">
      <dgm:prSet presAssocID="{26E2F8AF-EFBA-4718-9C30-CF69D7476BD2}" presName="parTxOnly" presStyleLbl="node1" presStyleIdx="3" presStyleCnt="8">
        <dgm:presLayoutVars>
          <dgm:bulletEnabled val="1"/>
        </dgm:presLayoutVars>
      </dgm:prSet>
      <dgm:spPr/>
    </dgm:pt>
    <dgm:pt modelId="{5DD4236F-B9EC-4705-AA31-E763F40D9C4B}" type="pres">
      <dgm:prSet presAssocID="{4C00CBB0-B333-4BEB-A919-02C031E39B94}" presName="parSpace" presStyleCnt="0"/>
      <dgm:spPr/>
    </dgm:pt>
    <dgm:pt modelId="{83C7B6BF-5B79-43E6-9818-0EE03070B6C3}" type="pres">
      <dgm:prSet presAssocID="{AE83AA2F-9E4D-4AD0-9B2B-F4469650AD4B}" presName="parTxOnly" presStyleLbl="node1" presStyleIdx="4" presStyleCnt="8">
        <dgm:presLayoutVars>
          <dgm:bulletEnabled val="1"/>
        </dgm:presLayoutVars>
      </dgm:prSet>
      <dgm:spPr/>
    </dgm:pt>
    <dgm:pt modelId="{CF813599-6FE7-424B-8DAE-66203ADE8975}" type="pres">
      <dgm:prSet presAssocID="{FEAB9F3A-289F-4487-9C9A-7C8A9B0B68E2}" presName="parSpace" presStyleCnt="0"/>
      <dgm:spPr/>
    </dgm:pt>
    <dgm:pt modelId="{D969D0A6-81DB-47F5-8834-526A81E01CE5}" type="pres">
      <dgm:prSet presAssocID="{870388D2-7B51-49AF-A4B7-AD6F5403A9E4}" presName="parTxOnly" presStyleLbl="node1" presStyleIdx="5" presStyleCnt="8">
        <dgm:presLayoutVars>
          <dgm:bulletEnabled val="1"/>
        </dgm:presLayoutVars>
      </dgm:prSet>
      <dgm:spPr/>
    </dgm:pt>
    <dgm:pt modelId="{4EB2FF62-9E9C-47B1-8DDF-85ADA01D28F1}" type="pres">
      <dgm:prSet presAssocID="{3AEF1E82-E9D7-466F-A945-1BE1A20C8C26}" presName="parSpace" presStyleCnt="0"/>
      <dgm:spPr/>
    </dgm:pt>
    <dgm:pt modelId="{17614D98-FEE9-4E93-A45E-EB3759B6EAEF}" type="pres">
      <dgm:prSet presAssocID="{8C591706-4B2C-48A6-847C-9A304465598B}" presName="parTxOnly" presStyleLbl="node1" presStyleIdx="6" presStyleCnt="8">
        <dgm:presLayoutVars>
          <dgm:bulletEnabled val="1"/>
        </dgm:presLayoutVars>
      </dgm:prSet>
      <dgm:spPr/>
    </dgm:pt>
    <dgm:pt modelId="{33A71B22-AF3B-4929-A9F7-57A8550C16A0}" type="pres">
      <dgm:prSet presAssocID="{3FC4BF58-8497-400B-BD17-C3B163192597}" presName="parSpace" presStyleCnt="0"/>
      <dgm:spPr/>
    </dgm:pt>
    <dgm:pt modelId="{617F7EBA-E8A4-4FF6-B27D-7ED001BAFDA9}" type="pres">
      <dgm:prSet presAssocID="{D885A02E-FFCD-4372-9A00-6AB304DBD8D0}" presName="parTxOnly" presStyleLbl="node1" presStyleIdx="7" presStyleCnt="8">
        <dgm:presLayoutVars>
          <dgm:bulletEnabled val="1"/>
        </dgm:presLayoutVars>
      </dgm:prSet>
      <dgm:spPr/>
    </dgm:pt>
  </dgm:ptLst>
  <dgm:cxnLst>
    <dgm:cxn modelId="{633C1F0E-2981-427E-9709-FEFB5A5EA24E}" srcId="{35729975-1728-4DE7-9860-1C66B1D130E0}" destId="{4A048A38-FA02-492F-820E-B19DF7D7EFAA}" srcOrd="0" destOrd="0" parTransId="{33C9C2DB-2450-4C92-84D8-47639829BE37}" sibTransId="{0A363215-9461-4933-BC5B-211BE60E59A2}"/>
    <dgm:cxn modelId="{74CD1317-3E86-4726-B61D-C5E798936B4E}" type="presOf" srcId="{26E2F8AF-EFBA-4718-9C30-CF69D7476BD2}" destId="{0714670F-0F76-4B21-915B-77EDCE6F584D}" srcOrd="0" destOrd="0" presId="urn:microsoft.com/office/officeart/2005/8/layout/hChevron3"/>
    <dgm:cxn modelId="{0C894926-A5AC-4EA5-8760-EA8B66E8594A}" type="presOf" srcId="{566C3D29-8F79-423B-BBB6-FBB479C89063}" destId="{C8D4452B-FEA5-414F-96AE-C1ABF795BCE7}" srcOrd="0" destOrd="0" presId="urn:microsoft.com/office/officeart/2005/8/layout/hChevron3"/>
    <dgm:cxn modelId="{715CF034-5BE7-4080-8E1E-D8BDB345AE14}" type="presOf" srcId="{8C591706-4B2C-48A6-847C-9A304465598B}" destId="{17614D98-FEE9-4E93-A45E-EB3759B6EAEF}" srcOrd="0" destOrd="0" presId="urn:microsoft.com/office/officeart/2005/8/layout/hChevron3"/>
    <dgm:cxn modelId="{1D06EA38-055A-4CA7-A8AF-6232C23C52AE}" srcId="{35729975-1728-4DE7-9860-1C66B1D130E0}" destId="{870388D2-7B51-49AF-A4B7-AD6F5403A9E4}" srcOrd="5" destOrd="0" parTransId="{4BFDD3B9-2787-4A51-9DA5-0A49E6C3AD01}" sibTransId="{3AEF1E82-E9D7-466F-A945-1BE1A20C8C26}"/>
    <dgm:cxn modelId="{BF1FCB69-350C-4A2F-899C-0EFF1103ADCC}" srcId="{35729975-1728-4DE7-9860-1C66B1D130E0}" destId="{26E2F8AF-EFBA-4718-9C30-CF69D7476BD2}" srcOrd="3" destOrd="0" parTransId="{A5BA66FD-4559-4F2A-B3EA-3042482A2C72}" sibTransId="{4C00CBB0-B333-4BEB-A919-02C031E39B94}"/>
    <dgm:cxn modelId="{970B434B-EFBE-4EB2-AC7A-44A59E9409F3}" srcId="{35729975-1728-4DE7-9860-1C66B1D130E0}" destId="{566C3D29-8F79-423B-BBB6-FBB479C89063}" srcOrd="1" destOrd="0" parTransId="{622FE0EF-E26B-4245-8AF9-39144914A083}" sibTransId="{0882B6B7-00AA-4933-85F7-1F77CFF1C3D3}"/>
    <dgm:cxn modelId="{63B31655-AFEA-4A0D-93BB-7304E39A8F6A}" type="presOf" srcId="{AE83AA2F-9E4D-4AD0-9B2B-F4469650AD4B}" destId="{83C7B6BF-5B79-43E6-9818-0EE03070B6C3}" srcOrd="0" destOrd="0" presId="urn:microsoft.com/office/officeart/2005/8/layout/hChevron3"/>
    <dgm:cxn modelId="{8C27317C-CBE7-4C3B-9488-7050C0CE4E4C}" srcId="{35729975-1728-4DE7-9860-1C66B1D130E0}" destId="{A2F5275A-74D0-4FE8-AE2B-E5B8AA9C0456}" srcOrd="2" destOrd="0" parTransId="{502AF692-780F-4F42-8573-628CF6076609}" sibTransId="{3C7EB158-B6E6-4E09-879E-E5A4F6624032}"/>
    <dgm:cxn modelId="{7458DE7D-A2AF-4B46-A954-6A703ECE8D32}" type="presOf" srcId="{4A048A38-FA02-492F-820E-B19DF7D7EFAA}" destId="{93FF73D4-1A2E-406A-A745-D7C6B06AED94}" srcOrd="0" destOrd="0" presId="urn:microsoft.com/office/officeart/2005/8/layout/hChevron3"/>
    <dgm:cxn modelId="{C2909F8F-197D-424F-BD1F-F50226C3BBA8}" type="presOf" srcId="{D885A02E-FFCD-4372-9A00-6AB304DBD8D0}" destId="{617F7EBA-E8A4-4FF6-B27D-7ED001BAFDA9}" srcOrd="0" destOrd="0" presId="urn:microsoft.com/office/officeart/2005/8/layout/hChevron3"/>
    <dgm:cxn modelId="{4F3D279F-09F1-492C-8C10-C7C6BBAAD66A}" srcId="{35729975-1728-4DE7-9860-1C66B1D130E0}" destId="{AE83AA2F-9E4D-4AD0-9B2B-F4469650AD4B}" srcOrd="4" destOrd="0" parTransId="{96DF8287-0341-48E6-921E-49907A69E0DA}" sibTransId="{FEAB9F3A-289F-4487-9C9A-7C8A9B0B68E2}"/>
    <dgm:cxn modelId="{526863A6-0A23-4C09-BE7C-EF1E2FFDF3BB}" type="presOf" srcId="{35729975-1728-4DE7-9860-1C66B1D130E0}" destId="{C72D91C6-1144-4A4A-B399-998292E89804}" srcOrd="0" destOrd="0" presId="urn:microsoft.com/office/officeart/2005/8/layout/hChevron3"/>
    <dgm:cxn modelId="{33A4DCA8-CAB9-496C-BA20-9AC6086D952F}" type="presOf" srcId="{A2F5275A-74D0-4FE8-AE2B-E5B8AA9C0456}" destId="{434ECEB3-179D-4233-9F0D-E15DA548F4E7}" srcOrd="0" destOrd="0" presId="urn:microsoft.com/office/officeart/2005/8/layout/hChevron3"/>
    <dgm:cxn modelId="{A24B70D5-9638-4B29-8E29-D968C49691FD}" srcId="{35729975-1728-4DE7-9860-1C66B1D130E0}" destId="{8C591706-4B2C-48A6-847C-9A304465598B}" srcOrd="6" destOrd="0" parTransId="{C5E4E199-D25C-4FCC-99B4-5C0CEAE1BFE9}" sibTransId="{3FC4BF58-8497-400B-BD17-C3B163192597}"/>
    <dgm:cxn modelId="{F0FB48D6-E147-4549-BCAA-F3495500DFF1}" type="presOf" srcId="{870388D2-7B51-49AF-A4B7-AD6F5403A9E4}" destId="{D969D0A6-81DB-47F5-8834-526A81E01CE5}" srcOrd="0" destOrd="0" presId="urn:microsoft.com/office/officeart/2005/8/layout/hChevron3"/>
    <dgm:cxn modelId="{272996F3-9EFA-4B9C-B4B0-0DCE3FC8B879}" srcId="{35729975-1728-4DE7-9860-1C66B1D130E0}" destId="{D885A02E-FFCD-4372-9A00-6AB304DBD8D0}" srcOrd="7" destOrd="0" parTransId="{A74DA4DB-B160-4161-B073-A7C32D790B50}" sibTransId="{4D1F010B-AB10-40C0-9EAA-8386BD69A32B}"/>
    <dgm:cxn modelId="{67A907DD-8BAE-4356-8F90-B49D69A5C43E}" type="presParOf" srcId="{C72D91C6-1144-4A4A-B399-998292E89804}" destId="{93FF73D4-1A2E-406A-A745-D7C6B06AED94}" srcOrd="0" destOrd="0" presId="urn:microsoft.com/office/officeart/2005/8/layout/hChevron3"/>
    <dgm:cxn modelId="{C5A834DC-9FA8-4AB6-83EF-3292B551C8F8}" type="presParOf" srcId="{C72D91C6-1144-4A4A-B399-998292E89804}" destId="{B6FA6819-9C06-4352-BA31-D4F6CB6A57E5}" srcOrd="1" destOrd="0" presId="urn:microsoft.com/office/officeart/2005/8/layout/hChevron3"/>
    <dgm:cxn modelId="{8DFAC988-9ECF-4F46-9FCF-624FF227060B}" type="presParOf" srcId="{C72D91C6-1144-4A4A-B399-998292E89804}" destId="{C8D4452B-FEA5-414F-96AE-C1ABF795BCE7}" srcOrd="2" destOrd="0" presId="urn:microsoft.com/office/officeart/2005/8/layout/hChevron3"/>
    <dgm:cxn modelId="{186511B8-9AE7-4690-B741-C61433034772}" type="presParOf" srcId="{C72D91C6-1144-4A4A-B399-998292E89804}" destId="{B3FCF1F4-028E-4534-AC7F-A17BD8E66361}" srcOrd="3" destOrd="0" presId="urn:microsoft.com/office/officeart/2005/8/layout/hChevron3"/>
    <dgm:cxn modelId="{8264BB66-88E9-42E8-92DB-01FA0E117155}" type="presParOf" srcId="{C72D91C6-1144-4A4A-B399-998292E89804}" destId="{434ECEB3-179D-4233-9F0D-E15DA548F4E7}" srcOrd="4" destOrd="0" presId="urn:microsoft.com/office/officeart/2005/8/layout/hChevron3"/>
    <dgm:cxn modelId="{160F67B9-7778-4112-824D-C76F66F3B6EE}" type="presParOf" srcId="{C72D91C6-1144-4A4A-B399-998292E89804}" destId="{623B792B-53DA-4C31-AFF1-0E57F8D8F542}" srcOrd="5" destOrd="0" presId="urn:microsoft.com/office/officeart/2005/8/layout/hChevron3"/>
    <dgm:cxn modelId="{5B65BB1F-B4C1-4FBE-A42C-5BC2B6EEE025}" type="presParOf" srcId="{C72D91C6-1144-4A4A-B399-998292E89804}" destId="{0714670F-0F76-4B21-915B-77EDCE6F584D}" srcOrd="6" destOrd="0" presId="urn:microsoft.com/office/officeart/2005/8/layout/hChevron3"/>
    <dgm:cxn modelId="{D3A07A1A-C7C9-43DC-871A-BE1562E2DE49}" type="presParOf" srcId="{C72D91C6-1144-4A4A-B399-998292E89804}" destId="{5DD4236F-B9EC-4705-AA31-E763F40D9C4B}" srcOrd="7" destOrd="0" presId="urn:microsoft.com/office/officeart/2005/8/layout/hChevron3"/>
    <dgm:cxn modelId="{FAAF5FB6-6A0E-42A5-B086-74B02E4AFB8D}" type="presParOf" srcId="{C72D91C6-1144-4A4A-B399-998292E89804}" destId="{83C7B6BF-5B79-43E6-9818-0EE03070B6C3}" srcOrd="8" destOrd="0" presId="urn:microsoft.com/office/officeart/2005/8/layout/hChevron3"/>
    <dgm:cxn modelId="{96547A78-183C-4494-9573-D6892F9F4D49}" type="presParOf" srcId="{C72D91C6-1144-4A4A-B399-998292E89804}" destId="{CF813599-6FE7-424B-8DAE-66203ADE8975}" srcOrd="9" destOrd="0" presId="urn:microsoft.com/office/officeart/2005/8/layout/hChevron3"/>
    <dgm:cxn modelId="{14E5741C-1AE8-4973-AA4F-C8F8044A01B9}" type="presParOf" srcId="{C72D91C6-1144-4A4A-B399-998292E89804}" destId="{D969D0A6-81DB-47F5-8834-526A81E01CE5}" srcOrd="10" destOrd="0" presId="urn:microsoft.com/office/officeart/2005/8/layout/hChevron3"/>
    <dgm:cxn modelId="{D053329E-AB29-4577-AEB0-9AEE078F1325}" type="presParOf" srcId="{C72D91C6-1144-4A4A-B399-998292E89804}" destId="{4EB2FF62-9E9C-47B1-8DDF-85ADA01D28F1}" srcOrd="11" destOrd="0" presId="urn:microsoft.com/office/officeart/2005/8/layout/hChevron3"/>
    <dgm:cxn modelId="{15C92909-176A-44AD-AA07-357EB8163C6F}" type="presParOf" srcId="{C72D91C6-1144-4A4A-B399-998292E89804}" destId="{17614D98-FEE9-4E93-A45E-EB3759B6EAEF}" srcOrd="12" destOrd="0" presId="urn:microsoft.com/office/officeart/2005/8/layout/hChevron3"/>
    <dgm:cxn modelId="{7107210C-45EE-4078-A770-E64C01ACE4F7}" type="presParOf" srcId="{C72D91C6-1144-4A4A-B399-998292E89804}" destId="{33A71B22-AF3B-4929-A9F7-57A8550C16A0}" srcOrd="13" destOrd="0" presId="urn:microsoft.com/office/officeart/2005/8/layout/hChevron3"/>
    <dgm:cxn modelId="{6961BA9E-8F58-4B22-BEE9-D465A21663E4}" type="presParOf" srcId="{C72D91C6-1144-4A4A-B399-998292E89804}" destId="{617F7EBA-E8A4-4FF6-B27D-7ED001BAFDA9}" srcOrd="1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729975-1728-4DE7-9860-1C66B1D130E0}" type="doc">
      <dgm:prSet loTypeId="urn:microsoft.com/office/officeart/2005/8/layout/hChevron3" loCatId="process" qsTypeId="urn:microsoft.com/office/officeart/2005/8/quickstyle/simple1" qsCatId="simple" csTypeId="urn:microsoft.com/office/officeart/2005/8/colors/accent1_2" csCatId="accent1" phldr="1"/>
      <dgm:spPr/>
    </dgm:pt>
    <dgm:pt modelId="{4A048A38-FA02-492F-820E-B19DF7D7EFAA}">
      <dgm:prSet phldrT="[Text]"/>
      <dgm:spPr>
        <a:solidFill>
          <a:srgbClr val="CC9900"/>
        </a:solidFill>
      </dgm:spPr>
      <dgm:t>
        <a:bodyPr/>
        <a:lstStyle/>
        <a:p>
          <a:r>
            <a:rPr lang="de-DE" dirty="0"/>
            <a:t>LWV</a:t>
          </a:r>
        </a:p>
      </dgm:t>
    </dgm:pt>
    <dgm:pt modelId="{33C9C2DB-2450-4C92-84D8-47639829BE37}" type="parTrans" cxnId="{633C1F0E-2981-427E-9709-FEFB5A5EA24E}">
      <dgm:prSet/>
      <dgm:spPr/>
      <dgm:t>
        <a:bodyPr/>
        <a:lstStyle/>
        <a:p>
          <a:endParaRPr lang="de-DE"/>
        </a:p>
      </dgm:t>
    </dgm:pt>
    <dgm:pt modelId="{0A363215-9461-4933-BC5B-211BE60E59A2}" type="sibTrans" cxnId="{633C1F0E-2981-427E-9709-FEFB5A5EA24E}">
      <dgm:prSet/>
      <dgm:spPr/>
      <dgm:t>
        <a:bodyPr/>
        <a:lstStyle/>
        <a:p>
          <a:endParaRPr lang="de-DE"/>
        </a:p>
      </dgm:t>
    </dgm:pt>
    <dgm:pt modelId="{566C3D29-8F79-423B-BBB6-FBB479C89063}">
      <dgm:prSet phldrT="[Text]"/>
      <dgm:spPr>
        <a:solidFill>
          <a:srgbClr val="CC9900"/>
        </a:solidFill>
      </dgm:spPr>
      <dgm:t>
        <a:bodyPr/>
        <a:lstStyle/>
        <a:p>
          <a:r>
            <a:rPr lang="de-DE" dirty="0"/>
            <a:t>SAP</a:t>
          </a:r>
        </a:p>
      </dgm:t>
    </dgm:pt>
    <dgm:pt modelId="{622FE0EF-E26B-4245-8AF9-39144914A083}" type="parTrans" cxnId="{970B434B-EFBE-4EB2-AC7A-44A59E9409F3}">
      <dgm:prSet/>
      <dgm:spPr/>
      <dgm:t>
        <a:bodyPr/>
        <a:lstStyle/>
        <a:p>
          <a:endParaRPr lang="de-DE"/>
        </a:p>
      </dgm:t>
    </dgm:pt>
    <dgm:pt modelId="{0882B6B7-00AA-4933-85F7-1F77CFF1C3D3}" type="sibTrans" cxnId="{970B434B-EFBE-4EB2-AC7A-44A59E9409F3}">
      <dgm:prSet/>
      <dgm:spPr/>
      <dgm:t>
        <a:bodyPr/>
        <a:lstStyle/>
        <a:p>
          <a:endParaRPr lang="de-DE"/>
        </a:p>
      </dgm:t>
    </dgm:pt>
    <dgm:pt modelId="{A2F5275A-74D0-4FE8-AE2B-E5B8AA9C0456}">
      <dgm:prSet phldrT="[Text]"/>
      <dgm:spPr>
        <a:solidFill>
          <a:srgbClr val="00B050"/>
        </a:solidFill>
      </dgm:spPr>
      <dgm:t>
        <a:bodyPr/>
        <a:lstStyle/>
        <a:p>
          <a:r>
            <a:rPr lang="de-DE" dirty="0"/>
            <a:t>Analyse</a:t>
          </a:r>
        </a:p>
      </dgm:t>
    </dgm:pt>
    <dgm:pt modelId="{502AF692-780F-4F42-8573-628CF6076609}" type="parTrans" cxnId="{8C27317C-CBE7-4C3B-9488-7050C0CE4E4C}">
      <dgm:prSet/>
      <dgm:spPr/>
      <dgm:t>
        <a:bodyPr/>
        <a:lstStyle/>
        <a:p>
          <a:endParaRPr lang="de-DE"/>
        </a:p>
      </dgm:t>
    </dgm:pt>
    <dgm:pt modelId="{3C7EB158-B6E6-4E09-879E-E5A4F6624032}" type="sibTrans" cxnId="{8C27317C-CBE7-4C3B-9488-7050C0CE4E4C}">
      <dgm:prSet/>
      <dgm:spPr/>
      <dgm:t>
        <a:bodyPr/>
        <a:lstStyle/>
        <a:p>
          <a:endParaRPr lang="de-DE"/>
        </a:p>
      </dgm:t>
    </dgm:pt>
    <dgm:pt modelId="{870388D2-7B51-49AF-A4B7-AD6F5403A9E4}">
      <dgm:prSet phldrT="[Text]"/>
      <dgm:spPr/>
      <dgm:t>
        <a:bodyPr/>
        <a:lstStyle/>
        <a:p>
          <a:r>
            <a:rPr lang="de-DE" dirty="0"/>
            <a:t>Qualität</a:t>
          </a:r>
        </a:p>
      </dgm:t>
    </dgm:pt>
    <dgm:pt modelId="{4BFDD3B9-2787-4A51-9DA5-0A49E6C3AD01}" type="parTrans" cxnId="{1D06EA38-055A-4CA7-A8AF-6232C23C52AE}">
      <dgm:prSet/>
      <dgm:spPr/>
      <dgm:t>
        <a:bodyPr/>
        <a:lstStyle/>
        <a:p>
          <a:endParaRPr lang="de-DE"/>
        </a:p>
      </dgm:t>
    </dgm:pt>
    <dgm:pt modelId="{3AEF1E82-E9D7-466F-A945-1BE1A20C8C26}" type="sibTrans" cxnId="{1D06EA38-055A-4CA7-A8AF-6232C23C52AE}">
      <dgm:prSet/>
      <dgm:spPr/>
      <dgm:t>
        <a:bodyPr/>
        <a:lstStyle/>
        <a:p>
          <a:endParaRPr lang="de-DE"/>
        </a:p>
      </dgm:t>
    </dgm:pt>
    <dgm:pt modelId="{26E2F8AF-EFBA-4718-9C30-CF69D7476BD2}">
      <dgm:prSet phldrT="[Text]"/>
      <dgm:spPr/>
      <dgm:t>
        <a:bodyPr/>
        <a:lstStyle/>
        <a:p>
          <a:r>
            <a:rPr lang="de-DE" dirty="0"/>
            <a:t>Planung</a:t>
          </a:r>
        </a:p>
      </dgm:t>
    </dgm:pt>
    <dgm:pt modelId="{A5BA66FD-4559-4F2A-B3EA-3042482A2C72}" type="parTrans" cxnId="{BF1FCB69-350C-4A2F-899C-0EFF1103ADCC}">
      <dgm:prSet/>
      <dgm:spPr/>
      <dgm:t>
        <a:bodyPr/>
        <a:lstStyle/>
        <a:p>
          <a:endParaRPr lang="de-DE"/>
        </a:p>
      </dgm:t>
    </dgm:pt>
    <dgm:pt modelId="{4C00CBB0-B333-4BEB-A919-02C031E39B94}" type="sibTrans" cxnId="{BF1FCB69-350C-4A2F-899C-0EFF1103ADCC}">
      <dgm:prSet/>
      <dgm:spPr/>
      <dgm:t>
        <a:bodyPr/>
        <a:lstStyle/>
        <a:p>
          <a:endParaRPr lang="de-DE"/>
        </a:p>
      </dgm:t>
    </dgm:pt>
    <dgm:pt modelId="{AE83AA2F-9E4D-4AD0-9B2B-F4469650AD4B}">
      <dgm:prSet phldrT="[Text]"/>
      <dgm:spPr/>
      <dgm:t>
        <a:bodyPr/>
        <a:lstStyle/>
        <a:p>
          <a:r>
            <a:rPr lang="de-DE" dirty="0"/>
            <a:t>Imp.</a:t>
          </a:r>
        </a:p>
      </dgm:t>
    </dgm:pt>
    <dgm:pt modelId="{96DF8287-0341-48E6-921E-49907A69E0DA}" type="parTrans" cxnId="{4F3D279F-09F1-492C-8C10-C7C6BBAAD66A}">
      <dgm:prSet/>
      <dgm:spPr/>
      <dgm:t>
        <a:bodyPr/>
        <a:lstStyle/>
        <a:p>
          <a:endParaRPr lang="de-DE"/>
        </a:p>
      </dgm:t>
    </dgm:pt>
    <dgm:pt modelId="{FEAB9F3A-289F-4487-9C9A-7C8A9B0B68E2}" type="sibTrans" cxnId="{4F3D279F-09F1-492C-8C10-C7C6BBAAD66A}">
      <dgm:prSet/>
      <dgm:spPr/>
      <dgm:t>
        <a:bodyPr/>
        <a:lstStyle/>
        <a:p>
          <a:endParaRPr lang="de-DE"/>
        </a:p>
      </dgm:t>
    </dgm:pt>
    <dgm:pt modelId="{8C591706-4B2C-48A6-847C-9A304465598B}">
      <dgm:prSet phldrT="[Text]"/>
      <dgm:spPr/>
      <dgm:t>
        <a:bodyPr/>
        <a:lstStyle/>
        <a:p>
          <a:r>
            <a:rPr lang="de-DE" dirty="0"/>
            <a:t>Fazit</a:t>
          </a:r>
        </a:p>
      </dgm:t>
    </dgm:pt>
    <dgm:pt modelId="{C5E4E199-D25C-4FCC-99B4-5C0CEAE1BFE9}" type="parTrans" cxnId="{A24B70D5-9638-4B29-8E29-D968C49691FD}">
      <dgm:prSet/>
      <dgm:spPr/>
      <dgm:t>
        <a:bodyPr/>
        <a:lstStyle/>
        <a:p>
          <a:endParaRPr lang="de-DE"/>
        </a:p>
      </dgm:t>
    </dgm:pt>
    <dgm:pt modelId="{3FC4BF58-8497-400B-BD17-C3B163192597}" type="sibTrans" cxnId="{A24B70D5-9638-4B29-8E29-D968C49691FD}">
      <dgm:prSet/>
      <dgm:spPr/>
      <dgm:t>
        <a:bodyPr/>
        <a:lstStyle/>
        <a:p>
          <a:endParaRPr lang="de-DE"/>
        </a:p>
      </dgm:t>
    </dgm:pt>
    <dgm:pt modelId="{D885A02E-FFCD-4372-9A00-6AB304DBD8D0}">
      <dgm:prSet phldrT="[Text]"/>
      <dgm:spPr/>
      <dgm:t>
        <a:bodyPr/>
        <a:lstStyle/>
        <a:p>
          <a:r>
            <a:rPr lang="de-DE" dirty="0"/>
            <a:t>Quelle</a:t>
          </a:r>
        </a:p>
      </dgm:t>
    </dgm:pt>
    <dgm:pt modelId="{A74DA4DB-B160-4161-B073-A7C32D790B50}" type="parTrans" cxnId="{272996F3-9EFA-4B9C-B4B0-0DCE3FC8B879}">
      <dgm:prSet/>
      <dgm:spPr/>
      <dgm:t>
        <a:bodyPr/>
        <a:lstStyle/>
        <a:p>
          <a:endParaRPr lang="de-DE"/>
        </a:p>
      </dgm:t>
    </dgm:pt>
    <dgm:pt modelId="{4D1F010B-AB10-40C0-9EAA-8386BD69A32B}" type="sibTrans" cxnId="{272996F3-9EFA-4B9C-B4B0-0DCE3FC8B879}">
      <dgm:prSet/>
      <dgm:spPr/>
      <dgm:t>
        <a:bodyPr/>
        <a:lstStyle/>
        <a:p>
          <a:endParaRPr lang="de-DE"/>
        </a:p>
      </dgm:t>
    </dgm:pt>
    <dgm:pt modelId="{C72D91C6-1144-4A4A-B399-998292E89804}" type="pres">
      <dgm:prSet presAssocID="{35729975-1728-4DE7-9860-1C66B1D130E0}" presName="Name0" presStyleCnt="0">
        <dgm:presLayoutVars>
          <dgm:dir/>
          <dgm:resizeHandles val="exact"/>
        </dgm:presLayoutVars>
      </dgm:prSet>
      <dgm:spPr/>
    </dgm:pt>
    <dgm:pt modelId="{93FF73D4-1A2E-406A-A745-D7C6B06AED94}" type="pres">
      <dgm:prSet presAssocID="{4A048A38-FA02-492F-820E-B19DF7D7EFAA}" presName="parTxOnly" presStyleLbl="node1" presStyleIdx="0" presStyleCnt="8">
        <dgm:presLayoutVars>
          <dgm:bulletEnabled val="1"/>
        </dgm:presLayoutVars>
      </dgm:prSet>
      <dgm:spPr/>
    </dgm:pt>
    <dgm:pt modelId="{B6FA6819-9C06-4352-BA31-D4F6CB6A57E5}" type="pres">
      <dgm:prSet presAssocID="{0A363215-9461-4933-BC5B-211BE60E59A2}" presName="parSpace" presStyleCnt="0"/>
      <dgm:spPr/>
    </dgm:pt>
    <dgm:pt modelId="{C8D4452B-FEA5-414F-96AE-C1ABF795BCE7}" type="pres">
      <dgm:prSet presAssocID="{566C3D29-8F79-423B-BBB6-FBB479C89063}" presName="parTxOnly" presStyleLbl="node1" presStyleIdx="1" presStyleCnt="8">
        <dgm:presLayoutVars>
          <dgm:bulletEnabled val="1"/>
        </dgm:presLayoutVars>
      </dgm:prSet>
      <dgm:spPr/>
    </dgm:pt>
    <dgm:pt modelId="{B3FCF1F4-028E-4534-AC7F-A17BD8E66361}" type="pres">
      <dgm:prSet presAssocID="{0882B6B7-00AA-4933-85F7-1F77CFF1C3D3}" presName="parSpace" presStyleCnt="0"/>
      <dgm:spPr/>
    </dgm:pt>
    <dgm:pt modelId="{434ECEB3-179D-4233-9F0D-E15DA548F4E7}" type="pres">
      <dgm:prSet presAssocID="{A2F5275A-74D0-4FE8-AE2B-E5B8AA9C0456}" presName="parTxOnly" presStyleLbl="node1" presStyleIdx="2" presStyleCnt="8">
        <dgm:presLayoutVars>
          <dgm:bulletEnabled val="1"/>
        </dgm:presLayoutVars>
      </dgm:prSet>
      <dgm:spPr/>
    </dgm:pt>
    <dgm:pt modelId="{623B792B-53DA-4C31-AFF1-0E57F8D8F542}" type="pres">
      <dgm:prSet presAssocID="{3C7EB158-B6E6-4E09-879E-E5A4F6624032}" presName="parSpace" presStyleCnt="0"/>
      <dgm:spPr/>
    </dgm:pt>
    <dgm:pt modelId="{0714670F-0F76-4B21-915B-77EDCE6F584D}" type="pres">
      <dgm:prSet presAssocID="{26E2F8AF-EFBA-4718-9C30-CF69D7476BD2}" presName="parTxOnly" presStyleLbl="node1" presStyleIdx="3" presStyleCnt="8">
        <dgm:presLayoutVars>
          <dgm:bulletEnabled val="1"/>
        </dgm:presLayoutVars>
      </dgm:prSet>
      <dgm:spPr/>
    </dgm:pt>
    <dgm:pt modelId="{5DD4236F-B9EC-4705-AA31-E763F40D9C4B}" type="pres">
      <dgm:prSet presAssocID="{4C00CBB0-B333-4BEB-A919-02C031E39B94}" presName="parSpace" presStyleCnt="0"/>
      <dgm:spPr/>
    </dgm:pt>
    <dgm:pt modelId="{83C7B6BF-5B79-43E6-9818-0EE03070B6C3}" type="pres">
      <dgm:prSet presAssocID="{AE83AA2F-9E4D-4AD0-9B2B-F4469650AD4B}" presName="parTxOnly" presStyleLbl="node1" presStyleIdx="4" presStyleCnt="8">
        <dgm:presLayoutVars>
          <dgm:bulletEnabled val="1"/>
        </dgm:presLayoutVars>
      </dgm:prSet>
      <dgm:spPr/>
    </dgm:pt>
    <dgm:pt modelId="{CF813599-6FE7-424B-8DAE-66203ADE8975}" type="pres">
      <dgm:prSet presAssocID="{FEAB9F3A-289F-4487-9C9A-7C8A9B0B68E2}" presName="parSpace" presStyleCnt="0"/>
      <dgm:spPr/>
    </dgm:pt>
    <dgm:pt modelId="{D969D0A6-81DB-47F5-8834-526A81E01CE5}" type="pres">
      <dgm:prSet presAssocID="{870388D2-7B51-49AF-A4B7-AD6F5403A9E4}" presName="parTxOnly" presStyleLbl="node1" presStyleIdx="5" presStyleCnt="8">
        <dgm:presLayoutVars>
          <dgm:bulletEnabled val="1"/>
        </dgm:presLayoutVars>
      </dgm:prSet>
      <dgm:spPr/>
    </dgm:pt>
    <dgm:pt modelId="{4EB2FF62-9E9C-47B1-8DDF-85ADA01D28F1}" type="pres">
      <dgm:prSet presAssocID="{3AEF1E82-E9D7-466F-A945-1BE1A20C8C26}" presName="parSpace" presStyleCnt="0"/>
      <dgm:spPr/>
    </dgm:pt>
    <dgm:pt modelId="{17614D98-FEE9-4E93-A45E-EB3759B6EAEF}" type="pres">
      <dgm:prSet presAssocID="{8C591706-4B2C-48A6-847C-9A304465598B}" presName="parTxOnly" presStyleLbl="node1" presStyleIdx="6" presStyleCnt="8">
        <dgm:presLayoutVars>
          <dgm:bulletEnabled val="1"/>
        </dgm:presLayoutVars>
      </dgm:prSet>
      <dgm:spPr/>
    </dgm:pt>
    <dgm:pt modelId="{33A71B22-AF3B-4929-A9F7-57A8550C16A0}" type="pres">
      <dgm:prSet presAssocID="{3FC4BF58-8497-400B-BD17-C3B163192597}" presName="parSpace" presStyleCnt="0"/>
      <dgm:spPr/>
    </dgm:pt>
    <dgm:pt modelId="{617F7EBA-E8A4-4FF6-B27D-7ED001BAFDA9}" type="pres">
      <dgm:prSet presAssocID="{D885A02E-FFCD-4372-9A00-6AB304DBD8D0}" presName="parTxOnly" presStyleLbl="node1" presStyleIdx="7" presStyleCnt="8">
        <dgm:presLayoutVars>
          <dgm:bulletEnabled val="1"/>
        </dgm:presLayoutVars>
      </dgm:prSet>
      <dgm:spPr/>
    </dgm:pt>
  </dgm:ptLst>
  <dgm:cxnLst>
    <dgm:cxn modelId="{633C1F0E-2981-427E-9709-FEFB5A5EA24E}" srcId="{35729975-1728-4DE7-9860-1C66B1D130E0}" destId="{4A048A38-FA02-492F-820E-B19DF7D7EFAA}" srcOrd="0" destOrd="0" parTransId="{33C9C2DB-2450-4C92-84D8-47639829BE37}" sibTransId="{0A363215-9461-4933-BC5B-211BE60E59A2}"/>
    <dgm:cxn modelId="{74CD1317-3E86-4726-B61D-C5E798936B4E}" type="presOf" srcId="{26E2F8AF-EFBA-4718-9C30-CF69D7476BD2}" destId="{0714670F-0F76-4B21-915B-77EDCE6F584D}" srcOrd="0" destOrd="0" presId="urn:microsoft.com/office/officeart/2005/8/layout/hChevron3"/>
    <dgm:cxn modelId="{0C894926-A5AC-4EA5-8760-EA8B66E8594A}" type="presOf" srcId="{566C3D29-8F79-423B-BBB6-FBB479C89063}" destId="{C8D4452B-FEA5-414F-96AE-C1ABF795BCE7}" srcOrd="0" destOrd="0" presId="urn:microsoft.com/office/officeart/2005/8/layout/hChevron3"/>
    <dgm:cxn modelId="{715CF034-5BE7-4080-8E1E-D8BDB345AE14}" type="presOf" srcId="{8C591706-4B2C-48A6-847C-9A304465598B}" destId="{17614D98-FEE9-4E93-A45E-EB3759B6EAEF}" srcOrd="0" destOrd="0" presId="urn:microsoft.com/office/officeart/2005/8/layout/hChevron3"/>
    <dgm:cxn modelId="{1D06EA38-055A-4CA7-A8AF-6232C23C52AE}" srcId="{35729975-1728-4DE7-9860-1C66B1D130E0}" destId="{870388D2-7B51-49AF-A4B7-AD6F5403A9E4}" srcOrd="5" destOrd="0" parTransId="{4BFDD3B9-2787-4A51-9DA5-0A49E6C3AD01}" sibTransId="{3AEF1E82-E9D7-466F-A945-1BE1A20C8C26}"/>
    <dgm:cxn modelId="{BF1FCB69-350C-4A2F-899C-0EFF1103ADCC}" srcId="{35729975-1728-4DE7-9860-1C66B1D130E0}" destId="{26E2F8AF-EFBA-4718-9C30-CF69D7476BD2}" srcOrd="3" destOrd="0" parTransId="{A5BA66FD-4559-4F2A-B3EA-3042482A2C72}" sibTransId="{4C00CBB0-B333-4BEB-A919-02C031E39B94}"/>
    <dgm:cxn modelId="{970B434B-EFBE-4EB2-AC7A-44A59E9409F3}" srcId="{35729975-1728-4DE7-9860-1C66B1D130E0}" destId="{566C3D29-8F79-423B-BBB6-FBB479C89063}" srcOrd="1" destOrd="0" parTransId="{622FE0EF-E26B-4245-8AF9-39144914A083}" sibTransId="{0882B6B7-00AA-4933-85F7-1F77CFF1C3D3}"/>
    <dgm:cxn modelId="{63B31655-AFEA-4A0D-93BB-7304E39A8F6A}" type="presOf" srcId="{AE83AA2F-9E4D-4AD0-9B2B-F4469650AD4B}" destId="{83C7B6BF-5B79-43E6-9818-0EE03070B6C3}" srcOrd="0" destOrd="0" presId="urn:microsoft.com/office/officeart/2005/8/layout/hChevron3"/>
    <dgm:cxn modelId="{8C27317C-CBE7-4C3B-9488-7050C0CE4E4C}" srcId="{35729975-1728-4DE7-9860-1C66B1D130E0}" destId="{A2F5275A-74D0-4FE8-AE2B-E5B8AA9C0456}" srcOrd="2" destOrd="0" parTransId="{502AF692-780F-4F42-8573-628CF6076609}" sibTransId="{3C7EB158-B6E6-4E09-879E-E5A4F6624032}"/>
    <dgm:cxn modelId="{7458DE7D-A2AF-4B46-A954-6A703ECE8D32}" type="presOf" srcId="{4A048A38-FA02-492F-820E-B19DF7D7EFAA}" destId="{93FF73D4-1A2E-406A-A745-D7C6B06AED94}" srcOrd="0" destOrd="0" presId="urn:microsoft.com/office/officeart/2005/8/layout/hChevron3"/>
    <dgm:cxn modelId="{C2909F8F-197D-424F-BD1F-F50226C3BBA8}" type="presOf" srcId="{D885A02E-FFCD-4372-9A00-6AB304DBD8D0}" destId="{617F7EBA-E8A4-4FF6-B27D-7ED001BAFDA9}" srcOrd="0" destOrd="0" presId="urn:microsoft.com/office/officeart/2005/8/layout/hChevron3"/>
    <dgm:cxn modelId="{4F3D279F-09F1-492C-8C10-C7C6BBAAD66A}" srcId="{35729975-1728-4DE7-9860-1C66B1D130E0}" destId="{AE83AA2F-9E4D-4AD0-9B2B-F4469650AD4B}" srcOrd="4" destOrd="0" parTransId="{96DF8287-0341-48E6-921E-49907A69E0DA}" sibTransId="{FEAB9F3A-289F-4487-9C9A-7C8A9B0B68E2}"/>
    <dgm:cxn modelId="{526863A6-0A23-4C09-BE7C-EF1E2FFDF3BB}" type="presOf" srcId="{35729975-1728-4DE7-9860-1C66B1D130E0}" destId="{C72D91C6-1144-4A4A-B399-998292E89804}" srcOrd="0" destOrd="0" presId="urn:microsoft.com/office/officeart/2005/8/layout/hChevron3"/>
    <dgm:cxn modelId="{33A4DCA8-CAB9-496C-BA20-9AC6086D952F}" type="presOf" srcId="{A2F5275A-74D0-4FE8-AE2B-E5B8AA9C0456}" destId="{434ECEB3-179D-4233-9F0D-E15DA548F4E7}" srcOrd="0" destOrd="0" presId="urn:microsoft.com/office/officeart/2005/8/layout/hChevron3"/>
    <dgm:cxn modelId="{A24B70D5-9638-4B29-8E29-D968C49691FD}" srcId="{35729975-1728-4DE7-9860-1C66B1D130E0}" destId="{8C591706-4B2C-48A6-847C-9A304465598B}" srcOrd="6" destOrd="0" parTransId="{C5E4E199-D25C-4FCC-99B4-5C0CEAE1BFE9}" sibTransId="{3FC4BF58-8497-400B-BD17-C3B163192597}"/>
    <dgm:cxn modelId="{F0FB48D6-E147-4549-BCAA-F3495500DFF1}" type="presOf" srcId="{870388D2-7B51-49AF-A4B7-AD6F5403A9E4}" destId="{D969D0A6-81DB-47F5-8834-526A81E01CE5}" srcOrd="0" destOrd="0" presId="urn:microsoft.com/office/officeart/2005/8/layout/hChevron3"/>
    <dgm:cxn modelId="{272996F3-9EFA-4B9C-B4B0-0DCE3FC8B879}" srcId="{35729975-1728-4DE7-9860-1C66B1D130E0}" destId="{D885A02E-FFCD-4372-9A00-6AB304DBD8D0}" srcOrd="7" destOrd="0" parTransId="{A74DA4DB-B160-4161-B073-A7C32D790B50}" sibTransId="{4D1F010B-AB10-40C0-9EAA-8386BD69A32B}"/>
    <dgm:cxn modelId="{67A907DD-8BAE-4356-8F90-B49D69A5C43E}" type="presParOf" srcId="{C72D91C6-1144-4A4A-B399-998292E89804}" destId="{93FF73D4-1A2E-406A-A745-D7C6B06AED94}" srcOrd="0" destOrd="0" presId="urn:microsoft.com/office/officeart/2005/8/layout/hChevron3"/>
    <dgm:cxn modelId="{C5A834DC-9FA8-4AB6-83EF-3292B551C8F8}" type="presParOf" srcId="{C72D91C6-1144-4A4A-B399-998292E89804}" destId="{B6FA6819-9C06-4352-BA31-D4F6CB6A57E5}" srcOrd="1" destOrd="0" presId="urn:microsoft.com/office/officeart/2005/8/layout/hChevron3"/>
    <dgm:cxn modelId="{8DFAC988-9ECF-4F46-9FCF-624FF227060B}" type="presParOf" srcId="{C72D91C6-1144-4A4A-B399-998292E89804}" destId="{C8D4452B-FEA5-414F-96AE-C1ABF795BCE7}" srcOrd="2" destOrd="0" presId="urn:microsoft.com/office/officeart/2005/8/layout/hChevron3"/>
    <dgm:cxn modelId="{186511B8-9AE7-4690-B741-C61433034772}" type="presParOf" srcId="{C72D91C6-1144-4A4A-B399-998292E89804}" destId="{B3FCF1F4-028E-4534-AC7F-A17BD8E66361}" srcOrd="3" destOrd="0" presId="urn:microsoft.com/office/officeart/2005/8/layout/hChevron3"/>
    <dgm:cxn modelId="{8264BB66-88E9-42E8-92DB-01FA0E117155}" type="presParOf" srcId="{C72D91C6-1144-4A4A-B399-998292E89804}" destId="{434ECEB3-179D-4233-9F0D-E15DA548F4E7}" srcOrd="4" destOrd="0" presId="urn:microsoft.com/office/officeart/2005/8/layout/hChevron3"/>
    <dgm:cxn modelId="{160F67B9-7778-4112-824D-C76F66F3B6EE}" type="presParOf" srcId="{C72D91C6-1144-4A4A-B399-998292E89804}" destId="{623B792B-53DA-4C31-AFF1-0E57F8D8F542}" srcOrd="5" destOrd="0" presId="urn:microsoft.com/office/officeart/2005/8/layout/hChevron3"/>
    <dgm:cxn modelId="{5B65BB1F-B4C1-4FBE-A42C-5BC2B6EEE025}" type="presParOf" srcId="{C72D91C6-1144-4A4A-B399-998292E89804}" destId="{0714670F-0F76-4B21-915B-77EDCE6F584D}" srcOrd="6" destOrd="0" presId="urn:microsoft.com/office/officeart/2005/8/layout/hChevron3"/>
    <dgm:cxn modelId="{D3A07A1A-C7C9-43DC-871A-BE1562E2DE49}" type="presParOf" srcId="{C72D91C6-1144-4A4A-B399-998292E89804}" destId="{5DD4236F-B9EC-4705-AA31-E763F40D9C4B}" srcOrd="7" destOrd="0" presId="urn:microsoft.com/office/officeart/2005/8/layout/hChevron3"/>
    <dgm:cxn modelId="{FAAF5FB6-6A0E-42A5-B086-74B02E4AFB8D}" type="presParOf" srcId="{C72D91C6-1144-4A4A-B399-998292E89804}" destId="{83C7B6BF-5B79-43E6-9818-0EE03070B6C3}" srcOrd="8" destOrd="0" presId="urn:microsoft.com/office/officeart/2005/8/layout/hChevron3"/>
    <dgm:cxn modelId="{96547A78-183C-4494-9573-D6892F9F4D49}" type="presParOf" srcId="{C72D91C6-1144-4A4A-B399-998292E89804}" destId="{CF813599-6FE7-424B-8DAE-66203ADE8975}" srcOrd="9" destOrd="0" presId="urn:microsoft.com/office/officeart/2005/8/layout/hChevron3"/>
    <dgm:cxn modelId="{14E5741C-1AE8-4973-AA4F-C8F8044A01B9}" type="presParOf" srcId="{C72D91C6-1144-4A4A-B399-998292E89804}" destId="{D969D0A6-81DB-47F5-8834-526A81E01CE5}" srcOrd="10" destOrd="0" presId="urn:microsoft.com/office/officeart/2005/8/layout/hChevron3"/>
    <dgm:cxn modelId="{D053329E-AB29-4577-AEB0-9AEE078F1325}" type="presParOf" srcId="{C72D91C6-1144-4A4A-B399-998292E89804}" destId="{4EB2FF62-9E9C-47B1-8DDF-85ADA01D28F1}" srcOrd="11" destOrd="0" presId="urn:microsoft.com/office/officeart/2005/8/layout/hChevron3"/>
    <dgm:cxn modelId="{15C92909-176A-44AD-AA07-357EB8163C6F}" type="presParOf" srcId="{C72D91C6-1144-4A4A-B399-998292E89804}" destId="{17614D98-FEE9-4E93-A45E-EB3759B6EAEF}" srcOrd="12" destOrd="0" presId="urn:microsoft.com/office/officeart/2005/8/layout/hChevron3"/>
    <dgm:cxn modelId="{7107210C-45EE-4078-A770-E64C01ACE4F7}" type="presParOf" srcId="{C72D91C6-1144-4A4A-B399-998292E89804}" destId="{33A71B22-AF3B-4929-A9F7-57A8550C16A0}" srcOrd="13" destOrd="0" presId="urn:microsoft.com/office/officeart/2005/8/layout/hChevron3"/>
    <dgm:cxn modelId="{6961BA9E-8F58-4B22-BEE9-D465A21663E4}" type="presParOf" srcId="{C72D91C6-1144-4A4A-B399-998292E89804}" destId="{617F7EBA-E8A4-4FF6-B27D-7ED001BAFDA9}"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4CA32FC-B5A3-4BDF-A9F3-B77884AA106F}" type="doc">
      <dgm:prSet loTypeId="urn:microsoft.com/office/officeart/2005/8/layout/process4" loCatId="list" qsTypeId="urn:microsoft.com/office/officeart/2005/8/quickstyle/3d6" qsCatId="3D" csTypeId="urn:microsoft.com/office/officeart/2005/8/colors/accent2_4" csCatId="accent2" phldr="1"/>
      <dgm:spPr/>
      <dgm:t>
        <a:bodyPr/>
        <a:lstStyle/>
        <a:p>
          <a:endParaRPr lang="de-DE"/>
        </a:p>
      </dgm:t>
    </dgm:pt>
    <dgm:pt modelId="{650D2A9D-2048-461F-955C-A78B8A0F806E}">
      <dgm:prSet phldrT="[Text]"/>
      <dgm:spPr/>
      <dgm:t>
        <a:bodyPr/>
        <a:lstStyle/>
        <a:p>
          <a:r>
            <a:rPr lang="de-DE" dirty="0"/>
            <a:t>Manuell ausgefülltes Formular</a:t>
          </a:r>
        </a:p>
      </dgm:t>
    </dgm:pt>
    <dgm:pt modelId="{680BCE60-6299-4FC6-9280-C1A456F1956A}" type="parTrans" cxnId="{928EE177-4CF7-4958-8D50-65262AF92BDB}">
      <dgm:prSet/>
      <dgm:spPr/>
      <dgm:t>
        <a:bodyPr/>
        <a:lstStyle/>
        <a:p>
          <a:endParaRPr lang="de-DE"/>
        </a:p>
      </dgm:t>
    </dgm:pt>
    <dgm:pt modelId="{7FA77DA8-2679-42FC-AC92-061D64FF317A}" type="sibTrans" cxnId="{928EE177-4CF7-4958-8D50-65262AF92BDB}">
      <dgm:prSet/>
      <dgm:spPr/>
      <dgm:t>
        <a:bodyPr/>
        <a:lstStyle/>
        <a:p>
          <a:endParaRPr lang="de-DE"/>
        </a:p>
      </dgm:t>
    </dgm:pt>
    <dgm:pt modelId="{7847F70F-EB91-4B33-88BE-C640228F6A25}">
      <dgm:prSet phldrT="[Text]"/>
      <dgm:spPr/>
      <dgm:t>
        <a:bodyPr/>
        <a:lstStyle/>
        <a:p>
          <a:r>
            <a:rPr lang="de-DE" dirty="0"/>
            <a:t>Zeit</a:t>
          </a:r>
        </a:p>
      </dgm:t>
    </dgm:pt>
    <dgm:pt modelId="{F9C99B76-8501-4D5C-949A-4B6F58D7DF85}" type="parTrans" cxnId="{F4D2A212-6FA2-4EAE-B537-BAF6278E9B55}">
      <dgm:prSet/>
      <dgm:spPr/>
      <dgm:t>
        <a:bodyPr/>
        <a:lstStyle/>
        <a:p>
          <a:endParaRPr lang="de-DE"/>
        </a:p>
      </dgm:t>
    </dgm:pt>
    <dgm:pt modelId="{B29155EC-E05D-4DC3-AEB0-E2F2D49D0C9A}" type="sibTrans" cxnId="{F4D2A212-6FA2-4EAE-B537-BAF6278E9B55}">
      <dgm:prSet/>
      <dgm:spPr/>
      <dgm:t>
        <a:bodyPr/>
        <a:lstStyle/>
        <a:p>
          <a:endParaRPr lang="de-DE"/>
        </a:p>
      </dgm:t>
    </dgm:pt>
    <dgm:pt modelId="{84366F65-0D40-4156-BE91-D92B6A9D45C2}">
      <dgm:prSet phldrT="[Text]"/>
      <dgm:spPr/>
      <dgm:t>
        <a:bodyPr/>
        <a:lstStyle/>
        <a:p>
          <a:r>
            <a:rPr lang="de-DE" dirty="0"/>
            <a:t>Fehler</a:t>
          </a:r>
        </a:p>
      </dgm:t>
    </dgm:pt>
    <dgm:pt modelId="{B1E0A9ED-F86F-480A-A188-4D9D42BFEDE7}" type="parTrans" cxnId="{FCF3273C-7E55-4C30-BB31-9BD765562BA6}">
      <dgm:prSet/>
      <dgm:spPr/>
      <dgm:t>
        <a:bodyPr/>
        <a:lstStyle/>
        <a:p>
          <a:endParaRPr lang="de-DE"/>
        </a:p>
      </dgm:t>
    </dgm:pt>
    <dgm:pt modelId="{40C874AD-58D1-40B6-91C8-C9C42FE0CEB6}" type="sibTrans" cxnId="{FCF3273C-7E55-4C30-BB31-9BD765562BA6}">
      <dgm:prSet/>
      <dgm:spPr/>
      <dgm:t>
        <a:bodyPr/>
        <a:lstStyle/>
        <a:p>
          <a:endParaRPr lang="de-DE"/>
        </a:p>
      </dgm:t>
    </dgm:pt>
    <dgm:pt modelId="{1FB25AAD-34F1-4049-9058-56C39C4CB704}">
      <dgm:prSet phldrT="[Text]"/>
      <dgm:spPr/>
      <dgm:t>
        <a:bodyPr/>
        <a:lstStyle/>
        <a:p>
          <a:r>
            <a:rPr lang="de-DE" dirty="0"/>
            <a:t>Eingegebene Angaben</a:t>
          </a:r>
        </a:p>
      </dgm:t>
    </dgm:pt>
    <dgm:pt modelId="{1EB8AAE6-6D1E-4E5C-8EF9-993F189A3086}" type="parTrans" cxnId="{BBAA8416-7FE0-413A-92CF-A7D9DF4EAF6A}">
      <dgm:prSet/>
      <dgm:spPr/>
      <dgm:t>
        <a:bodyPr/>
        <a:lstStyle/>
        <a:p>
          <a:endParaRPr lang="de-DE"/>
        </a:p>
      </dgm:t>
    </dgm:pt>
    <dgm:pt modelId="{C0DDB3FD-C443-448E-A73B-2ADF1720E87E}" type="sibTrans" cxnId="{BBAA8416-7FE0-413A-92CF-A7D9DF4EAF6A}">
      <dgm:prSet/>
      <dgm:spPr/>
      <dgm:t>
        <a:bodyPr/>
        <a:lstStyle/>
        <a:p>
          <a:endParaRPr lang="de-DE"/>
        </a:p>
      </dgm:t>
    </dgm:pt>
    <dgm:pt modelId="{9936E569-07BA-43D8-A71F-5B92474DEA94}">
      <dgm:prSet phldrT="[Text]"/>
      <dgm:spPr/>
      <dgm:t>
        <a:bodyPr/>
        <a:lstStyle/>
        <a:p>
          <a:r>
            <a:rPr lang="de-DE" dirty="0"/>
            <a:t>Pflichtenfeldern</a:t>
          </a:r>
        </a:p>
      </dgm:t>
    </dgm:pt>
    <dgm:pt modelId="{7D039727-E5CB-4B29-AC70-AC08DFB66C5D}" type="parTrans" cxnId="{8E135474-207E-453B-BFAE-BB681918B083}">
      <dgm:prSet/>
      <dgm:spPr/>
      <dgm:t>
        <a:bodyPr/>
        <a:lstStyle/>
        <a:p>
          <a:endParaRPr lang="de-DE"/>
        </a:p>
      </dgm:t>
    </dgm:pt>
    <dgm:pt modelId="{821F9682-D901-46F8-99D8-2B1D0BE483C0}" type="sibTrans" cxnId="{8E135474-207E-453B-BFAE-BB681918B083}">
      <dgm:prSet/>
      <dgm:spPr/>
      <dgm:t>
        <a:bodyPr/>
        <a:lstStyle/>
        <a:p>
          <a:endParaRPr lang="de-DE"/>
        </a:p>
      </dgm:t>
    </dgm:pt>
    <dgm:pt modelId="{FB037F84-5029-42C0-BB7B-1114D0739713}">
      <dgm:prSet phldrT="[Text]"/>
      <dgm:spPr/>
      <dgm:t>
        <a:bodyPr/>
        <a:lstStyle/>
        <a:p>
          <a:r>
            <a:rPr lang="de-DE" dirty="0"/>
            <a:t>Unpassende Angaben</a:t>
          </a:r>
        </a:p>
      </dgm:t>
    </dgm:pt>
    <dgm:pt modelId="{697B9BC5-A2C6-4EAB-B267-779972586472}" type="parTrans" cxnId="{3CCA8376-A01E-40EE-88EC-B47A7FD72922}">
      <dgm:prSet/>
      <dgm:spPr/>
      <dgm:t>
        <a:bodyPr/>
        <a:lstStyle/>
        <a:p>
          <a:endParaRPr lang="de-DE"/>
        </a:p>
      </dgm:t>
    </dgm:pt>
    <dgm:pt modelId="{169B933D-BA8D-4AB2-85BF-CDFA74BD5121}" type="sibTrans" cxnId="{3CCA8376-A01E-40EE-88EC-B47A7FD72922}">
      <dgm:prSet/>
      <dgm:spPr/>
      <dgm:t>
        <a:bodyPr/>
        <a:lstStyle/>
        <a:p>
          <a:endParaRPr lang="de-DE"/>
        </a:p>
      </dgm:t>
    </dgm:pt>
    <dgm:pt modelId="{877B64DD-061D-4D58-920D-9DD7A41C9396}">
      <dgm:prSet phldrT="[Text]"/>
      <dgm:spPr/>
      <dgm:t>
        <a:bodyPr/>
        <a:lstStyle/>
        <a:p>
          <a:r>
            <a:rPr lang="de-DE" dirty="0"/>
            <a:t>Prüfung</a:t>
          </a:r>
        </a:p>
      </dgm:t>
    </dgm:pt>
    <dgm:pt modelId="{4C33A619-C603-4775-A53E-6AF4C1551E26}" type="parTrans" cxnId="{B3AADC71-6869-4A18-A40F-0B2CE3DEF81B}">
      <dgm:prSet/>
      <dgm:spPr/>
      <dgm:t>
        <a:bodyPr/>
        <a:lstStyle/>
        <a:p>
          <a:endParaRPr lang="de-DE"/>
        </a:p>
      </dgm:t>
    </dgm:pt>
    <dgm:pt modelId="{A1B8ED35-6F80-475D-81C8-1A949B9A003E}" type="sibTrans" cxnId="{B3AADC71-6869-4A18-A40F-0B2CE3DEF81B}">
      <dgm:prSet/>
      <dgm:spPr/>
      <dgm:t>
        <a:bodyPr/>
        <a:lstStyle/>
        <a:p>
          <a:endParaRPr lang="de-DE"/>
        </a:p>
      </dgm:t>
    </dgm:pt>
    <dgm:pt modelId="{A3A17CEA-88CB-42C4-B840-C0C9559A6738}">
      <dgm:prSet phldrT="[Text]"/>
      <dgm:spPr/>
      <dgm:t>
        <a:bodyPr/>
        <a:lstStyle/>
        <a:p>
          <a:r>
            <a:rPr lang="de-DE" dirty="0"/>
            <a:t>Unkorrektheit</a:t>
          </a:r>
        </a:p>
      </dgm:t>
    </dgm:pt>
    <dgm:pt modelId="{1E8DCD54-F52D-4C9C-A43F-4F57BB924DFB}" type="parTrans" cxnId="{394C7EC3-5C63-400F-90C8-7B96F3A5E23F}">
      <dgm:prSet/>
      <dgm:spPr/>
      <dgm:t>
        <a:bodyPr/>
        <a:lstStyle/>
        <a:p>
          <a:endParaRPr lang="de-DE"/>
        </a:p>
      </dgm:t>
    </dgm:pt>
    <dgm:pt modelId="{F755D2FF-03EE-48E4-B606-37E215533A66}" type="sibTrans" cxnId="{394C7EC3-5C63-400F-90C8-7B96F3A5E23F}">
      <dgm:prSet/>
      <dgm:spPr/>
      <dgm:t>
        <a:bodyPr/>
        <a:lstStyle/>
        <a:p>
          <a:endParaRPr lang="de-DE"/>
        </a:p>
      </dgm:t>
    </dgm:pt>
    <dgm:pt modelId="{4DFBE89F-18A6-4567-8E43-08147E81B29A}">
      <dgm:prSet phldrT="[Text]"/>
      <dgm:spPr/>
      <dgm:t>
        <a:bodyPr/>
        <a:lstStyle/>
        <a:p>
          <a:r>
            <a:rPr lang="de-DE" dirty="0"/>
            <a:t>Unvollständigkeit</a:t>
          </a:r>
        </a:p>
      </dgm:t>
    </dgm:pt>
    <dgm:pt modelId="{B25F4B36-FCA4-4D58-8316-AC0432715409}" type="parTrans" cxnId="{CA0DD7FA-9E9F-4567-B9ED-D916EB5DC46F}">
      <dgm:prSet/>
      <dgm:spPr/>
      <dgm:t>
        <a:bodyPr/>
        <a:lstStyle/>
        <a:p>
          <a:endParaRPr lang="de-DE"/>
        </a:p>
      </dgm:t>
    </dgm:pt>
    <dgm:pt modelId="{9D139DFD-6137-43B0-981B-83F3FF68C513}" type="sibTrans" cxnId="{CA0DD7FA-9E9F-4567-B9ED-D916EB5DC46F}">
      <dgm:prSet/>
      <dgm:spPr/>
      <dgm:t>
        <a:bodyPr/>
        <a:lstStyle/>
        <a:p>
          <a:endParaRPr lang="de-DE"/>
        </a:p>
      </dgm:t>
    </dgm:pt>
    <dgm:pt modelId="{2D807938-D0B8-4F1E-ACB2-1B46E8FF0E4E}" type="pres">
      <dgm:prSet presAssocID="{94CA32FC-B5A3-4BDF-A9F3-B77884AA106F}" presName="Name0" presStyleCnt="0">
        <dgm:presLayoutVars>
          <dgm:dir/>
          <dgm:animLvl val="lvl"/>
          <dgm:resizeHandles val="exact"/>
        </dgm:presLayoutVars>
      </dgm:prSet>
      <dgm:spPr/>
    </dgm:pt>
    <dgm:pt modelId="{1E5CF137-32D8-4411-9EB0-E939CD6D5DC7}" type="pres">
      <dgm:prSet presAssocID="{877B64DD-061D-4D58-920D-9DD7A41C9396}" presName="boxAndChildren" presStyleCnt="0"/>
      <dgm:spPr/>
    </dgm:pt>
    <dgm:pt modelId="{3B7D55F4-AC0E-4E2D-8D40-5E583DC664BA}" type="pres">
      <dgm:prSet presAssocID="{877B64DD-061D-4D58-920D-9DD7A41C9396}" presName="parentTextBox" presStyleLbl="node1" presStyleIdx="0" presStyleCnt="3"/>
      <dgm:spPr/>
    </dgm:pt>
    <dgm:pt modelId="{27A15D58-3B4D-4956-AC53-C09882376A40}" type="pres">
      <dgm:prSet presAssocID="{877B64DD-061D-4D58-920D-9DD7A41C9396}" presName="entireBox" presStyleLbl="node1" presStyleIdx="0" presStyleCnt="3"/>
      <dgm:spPr/>
    </dgm:pt>
    <dgm:pt modelId="{99EFEC4A-BC62-4364-9712-40F93F073731}" type="pres">
      <dgm:prSet presAssocID="{877B64DD-061D-4D58-920D-9DD7A41C9396}" presName="descendantBox" presStyleCnt="0"/>
      <dgm:spPr/>
    </dgm:pt>
    <dgm:pt modelId="{247F5025-5F03-43A2-B63E-126B2C153760}" type="pres">
      <dgm:prSet presAssocID="{A3A17CEA-88CB-42C4-B840-C0C9559A6738}" presName="childTextBox" presStyleLbl="fgAccFollowNode1" presStyleIdx="0" presStyleCnt="6">
        <dgm:presLayoutVars>
          <dgm:bulletEnabled val="1"/>
        </dgm:presLayoutVars>
      </dgm:prSet>
      <dgm:spPr/>
    </dgm:pt>
    <dgm:pt modelId="{B31140C3-F625-4BC4-83ED-586399DEA32C}" type="pres">
      <dgm:prSet presAssocID="{4DFBE89F-18A6-4567-8E43-08147E81B29A}" presName="childTextBox" presStyleLbl="fgAccFollowNode1" presStyleIdx="1" presStyleCnt="6">
        <dgm:presLayoutVars>
          <dgm:bulletEnabled val="1"/>
        </dgm:presLayoutVars>
      </dgm:prSet>
      <dgm:spPr/>
    </dgm:pt>
    <dgm:pt modelId="{56576115-E503-4AE5-91B8-6AC75DF8CC03}" type="pres">
      <dgm:prSet presAssocID="{C0DDB3FD-C443-448E-A73B-2ADF1720E87E}" presName="sp" presStyleCnt="0"/>
      <dgm:spPr/>
    </dgm:pt>
    <dgm:pt modelId="{90E094A0-FEE4-4C6C-BA41-BE5D12538ADD}" type="pres">
      <dgm:prSet presAssocID="{1FB25AAD-34F1-4049-9058-56C39C4CB704}" presName="arrowAndChildren" presStyleCnt="0"/>
      <dgm:spPr/>
    </dgm:pt>
    <dgm:pt modelId="{DAA4629D-B17B-46DF-AE29-E95C6E6149FF}" type="pres">
      <dgm:prSet presAssocID="{1FB25AAD-34F1-4049-9058-56C39C4CB704}" presName="parentTextArrow" presStyleLbl="node1" presStyleIdx="0" presStyleCnt="3"/>
      <dgm:spPr/>
    </dgm:pt>
    <dgm:pt modelId="{A6DAF4B4-E19C-461C-9F8D-3D0A5AA34628}" type="pres">
      <dgm:prSet presAssocID="{1FB25AAD-34F1-4049-9058-56C39C4CB704}" presName="arrow" presStyleLbl="node1" presStyleIdx="1" presStyleCnt="3"/>
      <dgm:spPr/>
    </dgm:pt>
    <dgm:pt modelId="{AC48B934-47C9-4614-B156-A3F7B0E7F4A9}" type="pres">
      <dgm:prSet presAssocID="{1FB25AAD-34F1-4049-9058-56C39C4CB704}" presName="descendantArrow" presStyleCnt="0"/>
      <dgm:spPr/>
    </dgm:pt>
    <dgm:pt modelId="{B4D6ABAB-EF6D-483F-8AE1-C59579B5628A}" type="pres">
      <dgm:prSet presAssocID="{9936E569-07BA-43D8-A71F-5B92474DEA94}" presName="childTextArrow" presStyleLbl="fgAccFollowNode1" presStyleIdx="2" presStyleCnt="6">
        <dgm:presLayoutVars>
          <dgm:bulletEnabled val="1"/>
        </dgm:presLayoutVars>
      </dgm:prSet>
      <dgm:spPr/>
    </dgm:pt>
    <dgm:pt modelId="{E0860C6C-8BB0-4DEE-8FA1-23430853AF39}" type="pres">
      <dgm:prSet presAssocID="{FB037F84-5029-42C0-BB7B-1114D0739713}" presName="childTextArrow" presStyleLbl="fgAccFollowNode1" presStyleIdx="3" presStyleCnt="6">
        <dgm:presLayoutVars>
          <dgm:bulletEnabled val="1"/>
        </dgm:presLayoutVars>
      </dgm:prSet>
      <dgm:spPr/>
    </dgm:pt>
    <dgm:pt modelId="{AD54E42C-322A-46BC-B891-E3B43018A62C}" type="pres">
      <dgm:prSet presAssocID="{7FA77DA8-2679-42FC-AC92-061D64FF317A}" presName="sp" presStyleCnt="0"/>
      <dgm:spPr/>
    </dgm:pt>
    <dgm:pt modelId="{9170440E-FEA4-4052-8864-5B0E91D0C5D6}" type="pres">
      <dgm:prSet presAssocID="{650D2A9D-2048-461F-955C-A78B8A0F806E}" presName="arrowAndChildren" presStyleCnt="0"/>
      <dgm:spPr/>
    </dgm:pt>
    <dgm:pt modelId="{4101AD01-839F-4EF5-875B-5597B34484AB}" type="pres">
      <dgm:prSet presAssocID="{650D2A9D-2048-461F-955C-A78B8A0F806E}" presName="parentTextArrow" presStyleLbl="node1" presStyleIdx="1" presStyleCnt="3"/>
      <dgm:spPr/>
    </dgm:pt>
    <dgm:pt modelId="{2BA72860-F9C1-4EC2-89DB-3654EF723A8B}" type="pres">
      <dgm:prSet presAssocID="{650D2A9D-2048-461F-955C-A78B8A0F806E}" presName="arrow" presStyleLbl="node1" presStyleIdx="2" presStyleCnt="3" custLinFactNeighborX="24576" custLinFactNeighborY="-6626"/>
      <dgm:spPr/>
    </dgm:pt>
    <dgm:pt modelId="{95DF4151-8BE4-47EC-8D01-7662D7C498B0}" type="pres">
      <dgm:prSet presAssocID="{650D2A9D-2048-461F-955C-A78B8A0F806E}" presName="descendantArrow" presStyleCnt="0"/>
      <dgm:spPr/>
    </dgm:pt>
    <dgm:pt modelId="{E69B39B7-6811-44A3-802B-31117325D05A}" type="pres">
      <dgm:prSet presAssocID="{7847F70F-EB91-4B33-88BE-C640228F6A25}" presName="childTextArrow" presStyleLbl="fgAccFollowNode1" presStyleIdx="4" presStyleCnt="6">
        <dgm:presLayoutVars>
          <dgm:bulletEnabled val="1"/>
        </dgm:presLayoutVars>
      </dgm:prSet>
      <dgm:spPr/>
    </dgm:pt>
    <dgm:pt modelId="{C1DD8FD0-DE62-4862-B764-B56C958BCED0}" type="pres">
      <dgm:prSet presAssocID="{84366F65-0D40-4156-BE91-D92B6A9D45C2}" presName="childTextArrow" presStyleLbl="fgAccFollowNode1" presStyleIdx="5" presStyleCnt="6">
        <dgm:presLayoutVars>
          <dgm:bulletEnabled val="1"/>
        </dgm:presLayoutVars>
      </dgm:prSet>
      <dgm:spPr/>
    </dgm:pt>
  </dgm:ptLst>
  <dgm:cxnLst>
    <dgm:cxn modelId="{F4D2A212-6FA2-4EAE-B537-BAF6278E9B55}" srcId="{650D2A9D-2048-461F-955C-A78B8A0F806E}" destId="{7847F70F-EB91-4B33-88BE-C640228F6A25}" srcOrd="0" destOrd="0" parTransId="{F9C99B76-8501-4D5C-949A-4B6F58D7DF85}" sibTransId="{B29155EC-E05D-4DC3-AEB0-E2F2D49D0C9A}"/>
    <dgm:cxn modelId="{BBAA8416-7FE0-413A-92CF-A7D9DF4EAF6A}" srcId="{94CA32FC-B5A3-4BDF-A9F3-B77884AA106F}" destId="{1FB25AAD-34F1-4049-9058-56C39C4CB704}" srcOrd="1" destOrd="0" parTransId="{1EB8AAE6-6D1E-4E5C-8EF9-993F189A3086}" sibTransId="{C0DDB3FD-C443-448E-A73B-2ADF1720E87E}"/>
    <dgm:cxn modelId="{416F1621-C012-46E6-B239-C06BF3F973BB}" type="presOf" srcId="{9936E569-07BA-43D8-A71F-5B92474DEA94}" destId="{B4D6ABAB-EF6D-483F-8AE1-C59579B5628A}" srcOrd="0" destOrd="0" presId="urn:microsoft.com/office/officeart/2005/8/layout/process4"/>
    <dgm:cxn modelId="{6B679927-61E1-4EAB-936B-D450C1898618}" type="presOf" srcId="{650D2A9D-2048-461F-955C-A78B8A0F806E}" destId="{2BA72860-F9C1-4EC2-89DB-3654EF723A8B}" srcOrd="1" destOrd="0" presId="urn:microsoft.com/office/officeart/2005/8/layout/process4"/>
    <dgm:cxn modelId="{2C93D83A-25E8-4A9B-BAB7-3CE8BE9EB975}" type="presOf" srcId="{1FB25AAD-34F1-4049-9058-56C39C4CB704}" destId="{A6DAF4B4-E19C-461C-9F8D-3D0A5AA34628}" srcOrd="1" destOrd="0" presId="urn:microsoft.com/office/officeart/2005/8/layout/process4"/>
    <dgm:cxn modelId="{008BAC3B-9693-4C9F-AECF-197DFE180E81}" type="presOf" srcId="{94CA32FC-B5A3-4BDF-A9F3-B77884AA106F}" destId="{2D807938-D0B8-4F1E-ACB2-1B46E8FF0E4E}" srcOrd="0" destOrd="0" presId="urn:microsoft.com/office/officeart/2005/8/layout/process4"/>
    <dgm:cxn modelId="{FCF3273C-7E55-4C30-BB31-9BD765562BA6}" srcId="{650D2A9D-2048-461F-955C-A78B8A0F806E}" destId="{84366F65-0D40-4156-BE91-D92B6A9D45C2}" srcOrd="1" destOrd="0" parTransId="{B1E0A9ED-F86F-480A-A188-4D9D42BFEDE7}" sibTransId="{40C874AD-58D1-40B6-91C8-C9C42FE0CEB6}"/>
    <dgm:cxn modelId="{ACACE15B-A625-46FA-A19A-BDFA80FC16BC}" type="presOf" srcId="{84366F65-0D40-4156-BE91-D92B6A9D45C2}" destId="{C1DD8FD0-DE62-4862-B764-B56C958BCED0}" srcOrd="0" destOrd="0" presId="urn:microsoft.com/office/officeart/2005/8/layout/process4"/>
    <dgm:cxn modelId="{8FA7996B-3163-4D74-A270-E5BB552F3E6C}" type="presOf" srcId="{877B64DD-061D-4D58-920D-9DD7A41C9396}" destId="{27A15D58-3B4D-4956-AC53-C09882376A40}" srcOrd="1" destOrd="0" presId="urn:microsoft.com/office/officeart/2005/8/layout/process4"/>
    <dgm:cxn modelId="{B3AADC71-6869-4A18-A40F-0B2CE3DEF81B}" srcId="{94CA32FC-B5A3-4BDF-A9F3-B77884AA106F}" destId="{877B64DD-061D-4D58-920D-9DD7A41C9396}" srcOrd="2" destOrd="0" parTransId="{4C33A619-C603-4775-A53E-6AF4C1551E26}" sibTransId="{A1B8ED35-6F80-475D-81C8-1A949B9A003E}"/>
    <dgm:cxn modelId="{8E135474-207E-453B-BFAE-BB681918B083}" srcId="{1FB25AAD-34F1-4049-9058-56C39C4CB704}" destId="{9936E569-07BA-43D8-A71F-5B92474DEA94}" srcOrd="0" destOrd="0" parTransId="{7D039727-E5CB-4B29-AC70-AC08DFB66C5D}" sibTransId="{821F9682-D901-46F8-99D8-2B1D0BE483C0}"/>
    <dgm:cxn modelId="{3CCA8376-A01E-40EE-88EC-B47A7FD72922}" srcId="{1FB25AAD-34F1-4049-9058-56C39C4CB704}" destId="{FB037F84-5029-42C0-BB7B-1114D0739713}" srcOrd="1" destOrd="0" parTransId="{697B9BC5-A2C6-4EAB-B267-779972586472}" sibTransId="{169B933D-BA8D-4AB2-85BF-CDFA74BD5121}"/>
    <dgm:cxn modelId="{928EE177-4CF7-4958-8D50-65262AF92BDB}" srcId="{94CA32FC-B5A3-4BDF-A9F3-B77884AA106F}" destId="{650D2A9D-2048-461F-955C-A78B8A0F806E}" srcOrd="0" destOrd="0" parTransId="{680BCE60-6299-4FC6-9280-C1A456F1956A}" sibTransId="{7FA77DA8-2679-42FC-AC92-061D64FF317A}"/>
    <dgm:cxn modelId="{092CF07F-A472-48CD-A296-AD2107CA29B6}" type="presOf" srcId="{A3A17CEA-88CB-42C4-B840-C0C9559A6738}" destId="{247F5025-5F03-43A2-B63E-126B2C153760}" srcOrd="0" destOrd="0" presId="urn:microsoft.com/office/officeart/2005/8/layout/process4"/>
    <dgm:cxn modelId="{2E8F1590-E0A0-452A-8D02-8ED7222778F6}" type="presOf" srcId="{877B64DD-061D-4D58-920D-9DD7A41C9396}" destId="{3B7D55F4-AC0E-4E2D-8D40-5E583DC664BA}" srcOrd="0" destOrd="0" presId="urn:microsoft.com/office/officeart/2005/8/layout/process4"/>
    <dgm:cxn modelId="{1402EDBA-988A-4461-BBA3-CC4334F96412}" type="presOf" srcId="{4DFBE89F-18A6-4567-8E43-08147E81B29A}" destId="{B31140C3-F625-4BC4-83ED-586399DEA32C}" srcOrd="0" destOrd="0" presId="urn:microsoft.com/office/officeart/2005/8/layout/process4"/>
    <dgm:cxn modelId="{394C7EC3-5C63-400F-90C8-7B96F3A5E23F}" srcId="{877B64DD-061D-4D58-920D-9DD7A41C9396}" destId="{A3A17CEA-88CB-42C4-B840-C0C9559A6738}" srcOrd="0" destOrd="0" parTransId="{1E8DCD54-F52D-4C9C-A43F-4F57BB924DFB}" sibTransId="{F755D2FF-03EE-48E4-B606-37E215533A66}"/>
    <dgm:cxn modelId="{B49C19CC-D413-479E-9550-10CA4B772AC5}" type="presOf" srcId="{FB037F84-5029-42C0-BB7B-1114D0739713}" destId="{E0860C6C-8BB0-4DEE-8FA1-23430853AF39}" srcOrd="0" destOrd="0" presId="urn:microsoft.com/office/officeart/2005/8/layout/process4"/>
    <dgm:cxn modelId="{1E5948D3-C9E4-4158-8946-807F23C9231A}" type="presOf" srcId="{1FB25AAD-34F1-4049-9058-56C39C4CB704}" destId="{DAA4629D-B17B-46DF-AE29-E95C6E6149FF}" srcOrd="0" destOrd="0" presId="urn:microsoft.com/office/officeart/2005/8/layout/process4"/>
    <dgm:cxn modelId="{6B1CDDE9-138B-43FB-929E-2F25B94B0B6C}" type="presOf" srcId="{7847F70F-EB91-4B33-88BE-C640228F6A25}" destId="{E69B39B7-6811-44A3-802B-31117325D05A}" srcOrd="0" destOrd="0" presId="urn:microsoft.com/office/officeart/2005/8/layout/process4"/>
    <dgm:cxn modelId="{EE69CCEF-6FB9-45D1-A06E-27A04956694B}" type="presOf" srcId="{650D2A9D-2048-461F-955C-A78B8A0F806E}" destId="{4101AD01-839F-4EF5-875B-5597B34484AB}" srcOrd="0" destOrd="0" presId="urn:microsoft.com/office/officeart/2005/8/layout/process4"/>
    <dgm:cxn modelId="{CA0DD7FA-9E9F-4567-B9ED-D916EB5DC46F}" srcId="{877B64DD-061D-4D58-920D-9DD7A41C9396}" destId="{4DFBE89F-18A6-4567-8E43-08147E81B29A}" srcOrd="1" destOrd="0" parTransId="{B25F4B36-FCA4-4D58-8316-AC0432715409}" sibTransId="{9D139DFD-6137-43B0-981B-83F3FF68C513}"/>
    <dgm:cxn modelId="{A8D107CA-9A36-4295-990C-41A864308E4C}" type="presParOf" srcId="{2D807938-D0B8-4F1E-ACB2-1B46E8FF0E4E}" destId="{1E5CF137-32D8-4411-9EB0-E939CD6D5DC7}" srcOrd="0" destOrd="0" presId="urn:microsoft.com/office/officeart/2005/8/layout/process4"/>
    <dgm:cxn modelId="{BBA77C8E-1236-48AE-A19D-D85A5C5001E9}" type="presParOf" srcId="{1E5CF137-32D8-4411-9EB0-E939CD6D5DC7}" destId="{3B7D55F4-AC0E-4E2D-8D40-5E583DC664BA}" srcOrd="0" destOrd="0" presId="urn:microsoft.com/office/officeart/2005/8/layout/process4"/>
    <dgm:cxn modelId="{D6E13B06-E172-4B32-8213-BF1B55394EBA}" type="presParOf" srcId="{1E5CF137-32D8-4411-9EB0-E939CD6D5DC7}" destId="{27A15D58-3B4D-4956-AC53-C09882376A40}" srcOrd="1" destOrd="0" presId="urn:microsoft.com/office/officeart/2005/8/layout/process4"/>
    <dgm:cxn modelId="{F1734F31-0D1F-47BD-979C-DC953905CD11}" type="presParOf" srcId="{1E5CF137-32D8-4411-9EB0-E939CD6D5DC7}" destId="{99EFEC4A-BC62-4364-9712-40F93F073731}" srcOrd="2" destOrd="0" presId="urn:microsoft.com/office/officeart/2005/8/layout/process4"/>
    <dgm:cxn modelId="{2F8DE2E6-02F7-45C5-8135-6F244CF07106}" type="presParOf" srcId="{99EFEC4A-BC62-4364-9712-40F93F073731}" destId="{247F5025-5F03-43A2-B63E-126B2C153760}" srcOrd="0" destOrd="0" presId="urn:microsoft.com/office/officeart/2005/8/layout/process4"/>
    <dgm:cxn modelId="{3899D0C3-D5AB-46D7-8BF7-1A800AD9B60D}" type="presParOf" srcId="{99EFEC4A-BC62-4364-9712-40F93F073731}" destId="{B31140C3-F625-4BC4-83ED-586399DEA32C}" srcOrd="1" destOrd="0" presId="urn:microsoft.com/office/officeart/2005/8/layout/process4"/>
    <dgm:cxn modelId="{0FA20DDA-E22D-4685-951C-9E3B5C68D2D5}" type="presParOf" srcId="{2D807938-D0B8-4F1E-ACB2-1B46E8FF0E4E}" destId="{56576115-E503-4AE5-91B8-6AC75DF8CC03}" srcOrd="1" destOrd="0" presId="urn:microsoft.com/office/officeart/2005/8/layout/process4"/>
    <dgm:cxn modelId="{B302FAEA-DD4B-45B6-B159-8B68E54EA7A7}" type="presParOf" srcId="{2D807938-D0B8-4F1E-ACB2-1B46E8FF0E4E}" destId="{90E094A0-FEE4-4C6C-BA41-BE5D12538ADD}" srcOrd="2" destOrd="0" presId="urn:microsoft.com/office/officeart/2005/8/layout/process4"/>
    <dgm:cxn modelId="{7661E415-8995-49DA-AD33-AEFEC32E22DB}" type="presParOf" srcId="{90E094A0-FEE4-4C6C-BA41-BE5D12538ADD}" destId="{DAA4629D-B17B-46DF-AE29-E95C6E6149FF}" srcOrd="0" destOrd="0" presId="urn:microsoft.com/office/officeart/2005/8/layout/process4"/>
    <dgm:cxn modelId="{569D021C-98A8-4A9E-B410-31FA671B9AD8}" type="presParOf" srcId="{90E094A0-FEE4-4C6C-BA41-BE5D12538ADD}" destId="{A6DAF4B4-E19C-461C-9F8D-3D0A5AA34628}" srcOrd="1" destOrd="0" presId="urn:microsoft.com/office/officeart/2005/8/layout/process4"/>
    <dgm:cxn modelId="{F8C663D1-B3E6-4B2D-BC80-9884E0851FF5}" type="presParOf" srcId="{90E094A0-FEE4-4C6C-BA41-BE5D12538ADD}" destId="{AC48B934-47C9-4614-B156-A3F7B0E7F4A9}" srcOrd="2" destOrd="0" presId="urn:microsoft.com/office/officeart/2005/8/layout/process4"/>
    <dgm:cxn modelId="{C2CF391B-BC43-4E11-8CFA-7627473E8145}" type="presParOf" srcId="{AC48B934-47C9-4614-B156-A3F7B0E7F4A9}" destId="{B4D6ABAB-EF6D-483F-8AE1-C59579B5628A}" srcOrd="0" destOrd="0" presId="urn:microsoft.com/office/officeart/2005/8/layout/process4"/>
    <dgm:cxn modelId="{3BEFB756-2325-4E89-A90F-8DB6629FAA83}" type="presParOf" srcId="{AC48B934-47C9-4614-B156-A3F7B0E7F4A9}" destId="{E0860C6C-8BB0-4DEE-8FA1-23430853AF39}" srcOrd="1" destOrd="0" presId="urn:microsoft.com/office/officeart/2005/8/layout/process4"/>
    <dgm:cxn modelId="{ECF43ADE-13C0-4A82-AF02-B065D07CED00}" type="presParOf" srcId="{2D807938-D0B8-4F1E-ACB2-1B46E8FF0E4E}" destId="{AD54E42C-322A-46BC-B891-E3B43018A62C}" srcOrd="3" destOrd="0" presId="urn:microsoft.com/office/officeart/2005/8/layout/process4"/>
    <dgm:cxn modelId="{DFCDC72A-5A10-4B9F-B4FB-FCAF6624ADDC}" type="presParOf" srcId="{2D807938-D0B8-4F1E-ACB2-1B46E8FF0E4E}" destId="{9170440E-FEA4-4052-8864-5B0E91D0C5D6}" srcOrd="4" destOrd="0" presId="urn:microsoft.com/office/officeart/2005/8/layout/process4"/>
    <dgm:cxn modelId="{58D1FBA4-F208-4F39-BCC2-04CEDDBCDFCF}" type="presParOf" srcId="{9170440E-FEA4-4052-8864-5B0E91D0C5D6}" destId="{4101AD01-839F-4EF5-875B-5597B34484AB}" srcOrd="0" destOrd="0" presId="urn:microsoft.com/office/officeart/2005/8/layout/process4"/>
    <dgm:cxn modelId="{C1522186-69BE-4770-B53E-5886D4A21E38}" type="presParOf" srcId="{9170440E-FEA4-4052-8864-5B0E91D0C5D6}" destId="{2BA72860-F9C1-4EC2-89DB-3654EF723A8B}" srcOrd="1" destOrd="0" presId="urn:microsoft.com/office/officeart/2005/8/layout/process4"/>
    <dgm:cxn modelId="{17D9619B-5087-4C74-8224-579BF7C9D482}" type="presParOf" srcId="{9170440E-FEA4-4052-8864-5B0E91D0C5D6}" destId="{95DF4151-8BE4-47EC-8D01-7662D7C498B0}" srcOrd="2" destOrd="0" presId="urn:microsoft.com/office/officeart/2005/8/layout/process4"/>
    <dgm:cxn modelId="{8CE6B26F-D8C1-4247-89B3-8862BFE9A9EA}" type="presParOf" srcId="{95DF4151-8BE4-47EC-8D01-7662D7C498B0}" destId="{E69B39B7-6811-44A3-802B-31117325D05A}" srcOrd="0" destOrd="0" presId="urn:microsoft.com/office/officeart/2005/8/layout/process4"/>
    <dgm:cxn modelId="{31E0C8E8-34BE-4A45-82BC-9F63185C9222}" type="presParOf" srcId="{95DF4151-8BE4-47EC-8D01-7662D7C498B0}" destId="{C1DD8FD0-DE62-4862-B764-B56C958BCED0}" srcOrd="1" destOrd="0" presId="urn:microsoft.com/office/officeart/2005/8/layout/process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D33A5ED-ED10-44A3-888E-FE82FAA27FA9}" type="doc">
      <dgm:prSet loTypeId="urn:microsoft.com/office/officeart/2005/8/layout/gear1" loCatId="process" qsTypeId="urn:microsoft.com/office/officeart/2005/8/quickstyle/3d2" qsCatId="3D" csTypeId="urn:microsoft.com/office/officeart/2005/8/colors/accent4_2" csCatId="accent4" phldr="1"/>
      <dgm:spPr/>
    </dgm:pt>
    <dgm:pt modelId="{FEA9A756-86F0-477A-B465-5588EC8F3072}">
      <dgm:prSet phldrT="[Text]" custT="1"/>
      <dgm:spPr>
        <a:gradFill rotWithShape="0">
          <a:gsLst>
            <a:gs pos="0">
              <a:schemeClr val="tx1">
                <a:lumMod val="60000"/>
                <a:lumOff val="40000"/>
              </a:schemeClr>
            </a:gs>
            <a:gs pos="80000">
              <a:schemeClr val="tx1">
                <a:lumMod val="60000"/>
                <a:lumOff val="40000"/>
              </a:schemeClr>
            </a:gs>
            <a:gs pos="100000">
              <a:schemeClr val="accent4">
                <a:hueOff val="0"/>
                <a:satOff val="0"/>
                <a:lumOff val="0"/>
                <a:alphaOff val="0"/>
                <a:shade val="94000"/>
                <a:satMod val="135000"/>
              </a:schemeClr>
            </a:gs>
          </a:gsLst>
        </a:gradFill>
      </dgm:spPr>
      <dgm:t>
        <a:bodyPr/>
        <a:lstStyle/>
        <a:p>
          <a:r>
            <a:rPr lang="de-DE" sz="1600" dirty="0">
              <a:solidFill>
                <a:schemeClr val="bg1"/>
              </a:solidFill>
            </a:rPr>
            <a:t>Korrektheit, Vollständigkeit</a:t>
          </a:r>
        </a:p>
      </dgm:t>
    </dgm:pt>
    <dgm:pt modelId="{3DEE06DD-A1C3-4A46-9DE6-3D5E15CB7303}" type="parTrans" cxnId="{2AEB6693-01C0-4BA9-9146-5B586A2A50A0}">
      <dgm:prSet/>
      <dgm:spPr/>
      <dgm:t>
        <a:bodyPr/>
        <a:lstStyle/>
        <a:p>
          <a:endParaRPr lang="de-DE"/>
        </a:p>
      </dgm:t>
    </dgm:pt>
    <dgm:pt modelId="{B3060FE6-A881-470D-950F-CFBD33A34852}" type="sibTrans" cxnId="{2AEB6693-01C0-4BA9-9146-5B586A2A50A0}">
      <dgm:prSet/>
      <dgm:spPr/>
      <dgm:t>
        <a:bodyPr/>
        <a:lstStyle/>
        <a:p>
          <a:endParaRPr lang="de-DE"/>
        </a:p>
      </dgm:t>
    </dgm:pt>
    <dgm:pt modelId="{95243BC0-E793-407B-A641-960139895EBF}">
      <dgm:prSet phldrT="[Text]" custT="1"/>
      <dgm:spPr>
        <a:gradFill rotWithShape="0">
          <a:gsLst>
            <a:gs pos="0">
              <a:srgbClr val="CCFF99"/>
            </a:gs>
            <a:gs pos="80000">
              <a:srgbClr val="CCFFCC"/>
            </a:gs>
            <a:gs pos="100000">
              <a:srgbClr val="CCFFCC"/>
            </a:gs>
          </a:gsLst>
        </a:gradFill>
      </dgm:spPr>
      <dgm:t>
        <a:bodyPr/>
        <a:lstStyle/>
        <a:p>
          <a:r>
            <a:rPr lang="de-DE" sz="1400" dirty="0">
              <a:solidFill>
                <a:schemeClr val="tx1"/>
              </a:solidFill>
            </a:rPr>
            <a:t>Digitalisierung</a:t>
          </a:r>
        </a:p>
      </dgm:t>
    </dgm:pt>
    <dgm:pt modelId="{7E81E0FB-A008-43E5-AECE-E7CEAAEEA6B7}" type="parTrans" cxnId="{E9FFF328-EBA7-444A-920B-E227DBE986BD}">
      <dgm:prSet/>
      <dgm:spPr/>
      <dgm:t>
        <a:bodyPr/>
        <a:lstStyle/>
        <a:p>
          <a:endParaRPr lang="de-DE"/>
        </a:p>
      </dgm:t>
    </dgm:pt>
    <dgm:pt modelId="{87642654-D6DC-4672-9C5E-550D24E70405}" type="sibTrans" cxnId="{E9FFF328-EBA7-444A-920B-E227DBE986BD}">
      <dgm:prSet/>
      <dgm:spPr/>
      <dgm:t>
        <a:bodyPr/>
        <a:lstStyle/>
        <a:p>
          <a:endParaRPr lang="de-DE"/>
        </a:p>
      </dgm:t>
    </dgm:pt>
    <dgm:pt modelId="{56D5C88A-1AE1-4DE5-BCA1-B97EDECFBD04}">
      <dgm:prSet phldrT="[Text]" custT="1"/>
      <dgm:spPr>
        <a:gradFill rotWithShape="0">
          <a:gsLst>
            <a:gs pos="0">
              <a:srgbClr val="FF9933"/>
            </a:gs>
            <a:gs pos="80000">
              <a:srgbClr val="FFC000"/>
            </a:gs>
            <a:gs pos="100000">
              <a:srgbClr val="FF9900"/>
            </a:gs>
          </a:gsLst>
        </a:gradFill>
      </dgm:spPr>
      <dgm:t>
        <a:bodyPr/>
        <a:lstStyle/>
        <a:p>
          <a:r>
            <a:rPr lang="de-DE" sz="1400" dirty="0">
              <a:solidFill>
                <a:schemeClr val="tx1"/>
              </a:solidFill>
            </a:rPr>
            <a:t>Fehler vermeiden</a:t>
          </a:r>
        </a:p>
      </dgm:t>
    </dgm:pt>
    <dgm:pt modelId="{8006E32E-E47C-4CE2-AB7A-CBF79999800A}" type="parTrans" cxnId="{6B73F059-FE35-447F-8C8C-F0346A42D3B4}">
      <dgm:prSet/>
      <dgm:spPr/>
      <dgm:t>
        <a:bodyPr/>
        <a:lstStyle/>
        <a:p>
          <a:endParaRPr lang="de-DE"/>
        </a:p>
      </dgm:t>
    </dgm:pt>
    <dgm:pt modelId="{33D53A0E-A701-4E40-B17A-DBD3FB03E79F}" type="sibTrans" cxnId="{6B73F059-FE35-447F-8C8C-F0346A42D3B4}">
      <dgm:prSet/>
      <dgm:spPr/>
      <dgm:t>
        <a:bodyPr/>
        <a:lstStyle/>
        <a:p>
          <a:endParaRPr lang="de-DE"/>
        </a:p>
      </dgm:t>
    </dgm:pt>
    <dgm:pt modelId="{C6558703-2514-4719-AA12-45086218E98B}" type="pres">
      <dgm:prSet presAssocID="{FD33A5ED-ED10-44A3-888E-FE82FAA27FA9}" presName="composite" presStyleCnt="0">
        <dgm:presLayoutVars>
          <dgm:chMax val="3"/>
          <dgm:animLvl val="lvl"/>
          <dgm:resizeHandles val="exact"/>
        </dgm:presLayoutVars>
      </dgm:prSet>
      <dgm:spPr/>
    </dgm:pt>
    <dgm:pt modelId="{2F7BFC0E-58C8-47B7-B24D-FF58B04D0AF7}" type="pres">
      <dgm:prSet presAssocID="{FEA9A756-86F0-477A-B465-5588EC8F3072}" presName="gear1" presStyleLbl="node1" presStyleIdx="0" presStyleCnt="3">
        <dgm:presLayoutVars>
          <dgm:chMax val="1"/>
          <dgm:bulletEnabled val="1"/>
        </dgm:presLayoutVars>
      </dgm:prSet>
      <dgm:spPr/>
    </dgm:pt>
    <dgm:pt modelId="{3183FB94-8D6C-4548-9657-CBE6348590B7}" type="pres">
      <dgm:prSet presAssocID="{FEA9A756-86F0-477A-B465-5588EC8F3072}" presName="gear1srcNode" presStyleLbl="node1" presStyleIdx="0" presStyleCnt="3"/>
      <dgm:spPr/>
    </dgm:pt>
    <dgm:pt modelId="{E7A7B584-65EB-4538-8248-255962ACD9D8}" type="pres">
      <dgm:prSet presAssocID="{FEA9A756-86F0-477A-B465-5588EC8F3072}" presName="gear1dstNode" presStyleLbl="node1" presStyleIdx="0" presStyleCnt="3"/>
      <dgm:spPr/>
    </dgm:pt>
    <dgm:pt modelId="{90D73B83-D5DA-4E2D-A7EA-948E0054AFAD}" type="pres">
      <dgm:prSet presAssocID="{95243BC0-E793-407B-A641-960139895EBF}" presName="gear2" presStyleLbl="node1" presStyleIdx="1" presStyleCnt="3">
        <dgm:presLayoutVars>
          <dgm:chMax val="1"/>
          <dgm:bulletEnabled val="1"/>
        </dgm:presLayoutVars>
      </dgm:prSet>
      <dgm:spPr/>
    </dgm:pt>
    <dgm:pt modelId="{42ED5AAF-9150-4D58-8E9F-356E1A14DBEF}" type="pres">
      <dgm:prSet presAssocID="{95243BC0-E793-407B-A641-960139895EBF}" presName="gear2srcNode" presStyleLbl="node1" presStyleIdx="1" presStyleCnt="3"/>
      <dgm:spPr/>
    </dgm:pt>
    <dgm:pt modelId="{0EBD5577-BE39-49C3-BA3B-97CB0814A04F}" type="pres">
      <dgm:prSet presAssocID="{95243BC0-E793-407B-A641-960139895EBF}" presName="gear2dstNode" presStyleLbl="node1" presStyleIdx="1" presStyleCnt="3"/>
      <dgm:spPr/>
    </dgm:pt>
    <dgm:pt modelId="{040DCBCC-9421-476D-B1BC-13C15DEEE212}" type="pres">
      <dgm:prSet presAssocID="{56D5C88A-1AE1-4DE5-BCA1-B97EDECFBD04}" presName="gear3" presStyleLbl="node1" presStyleIdx="2" presStyleCnt="3"/>
      <dgm:spPr/>
    </dgm:pt>
    <dgm:pt modelId="{9AA9C7C9-1B07-4D37-9721-6117AB3EAD01}" type="pres">
      <dgm:prSet presAssocID="{56D5C88A-1AE1-4DE5-BCA1-B97EDECFBD04}" presName="gear3tx" presStyleLbl="node1" presStyleIdx="2" presStyleCnt="3">
        <dgm:presLayoutVars>
          <dgm:chMax val="1"/>
          <dgm:bulletEnabled val="1"/>
        </dgm:presLayoutVars>
      </dgm:prSet>
      <dgm:spPr/>
    </dgm:pt>
    <dgm:pt modelId="{DF7ECE10-139E-4413-8C42-0B9630F6DD10}" type="pres">
      <dgm:prSet presAssocID="{56D5C88A-1AE1-4DE5-BCA1-B97EDECFBD04}" presName="gear3srcNode" presStyleLbl="node1" presStyleIdx="2" presStyleCnt="3"/>
      <dgm:spPr/>
    </dgm:pt>
    <dgm:pt modelId="{A63D7CB4-6F63-4219-9364-8DF538AF35DB}" type="pres">
      <dgm:prSet presAssocID="{56D5C88A-1AE1-4DE5-BCA1-B97EDECFBD04}" presName="gear3dstNode" presStyleLbl="node1" presStyleIdx="2" presStyleCnt="3"/>
      <dgm:spPr/>
    </dgm:pt>
    <dgm:pt modelId="{63383488-A626-4C69-8EFC-8FB12E98FF75}" type="pres">
      <dgm:prSet presAssocID="{B3060FE6-A881-470D-950F-CFBD33A34852}" presName="connector1" presStyleLbl="sibTrans2D1" presStyleIdx="0" presStyleCnt="3"/>
      <dgm:spPr/>
    </dgm:pt>
    <dgm:pt modelId="{61FF830D-99C4-4145-92E0-A3AD4A56B25C}" type="pres">
      <dgm:prSet presAssocID="{87642654-D6DC-4672-9C5E-550D24E70405}" presName="connector2" presStyleLbl="sibTrans2D1" presStyleIdx="1" presStyleCnt="3"/>
      <dgm:spPr/>
    </dgm:pt>
    <dgm:pt modelId="{39D9BC71-C6C8-41A7-9660-1FB736448CBE}" type="pres">
      <dgm:prSet presAssocID="{33D53A0E-A701-4E40-B17A-DBD3FB03E79F}" presName="connector3" presStyleLbl="sibTrans2D1" presStyleIdx="2" presStyleCnt="3"/>
      <dgm:spPr/>
    </dgm:pt>
  </dgm:ptLst>
  <dgm:cxnLst>
    <dgm:cxn modelId="{EE3E6709-5925-4258-8573-04A4655D1DCC}" type="presOf" srcId="{95243BC0-E793-407B-A641-960139895EBF}" destId="{90D73B83-D5DA-4E2D-A7EA-948E0054AFAD}" srcOrd="0" destOrd="0" presId="urn:microsoft.com/office/officeart/2005/8/layout/gear1"/>
    <dgm:cxn modelId="{4B5B211F-237D-4DF7-9A8E-211CD28E7463}" type="presOf" srcId="{FEA9A756-86F0-477A-B465-5588EC8F3072}" destId="{3183FB94-8D6C-4548-9657-CBE6348590B7}" srcOrd="1" destOrd="0" presId="urn:microsoft.com/office/officeart/2005/8/layout/gear1"/>
    <dgm:cxn modelId="{E9FFF328-EBA7-444A-920B-E227DBE986BD}" srcId="{FD33A5ED-ED10-44A3-888E-FE82FAA27FA9}" destId="{95243BC0-E793-407B-A641-960139895EBF}" srcOrd="1" destOrd="0" parTransId="{7E81E0FB-A008-43E5-AECE-E7CEAAEEA6B7}" sibTransId="{87642654-D6DC-4672-9C5E-550D24E70405}"/>
    <dgm:cxn modelId="{069CDF69-D9CA-4F89-AFF0-866DB0B9E5B5}" type="presOf" srcId="{56D5C88A-1AE1-4DE5-BCA1-B97EDECFBD04}" destId="{9AA9C7C9-1B07-4D37-9721-6117AB3EAD01}" srcOrd="1" destOrd="0" presId="urn:microsoft.com/office/officeart/2005/8/layout/gear1"/>
    <dgm:cxn modelId="{6B73F059-FE35-447F-8C8C-F0346A42D3B4}" srcId="{FD33A5ED-ED10-44A3-888E-FE82FAA27FA9}" destId="{56D5C88A-1AE1-4DE5-BCA1-B97EDECFBD04}" srcOrd="2" destOrd="0" parTransId="{8006E32E-E47C-4CE2-AB7A-CBF79999800A}" sibTransId="{33D53A0E-A701-4E40-B17A-DBD3FB03E79F}"/>
    <dgm:cxn modelId="{DDA3A27B-46CA-43B4-9E85-0EE16F9A0CD6}" type="presOf" srcId="{56D5C88A-1AE1-4DE5-BCA1-B97EDECFBD04}" destId="{A63D7CB4-6F63-4219-9364-8DF538AF35DB}" srcOrd="3" destOrd="0" presId="urn:microsoft.com/office/officeart/2005/8/layout/gear1"/>
    <dgm:cxn modelId="{A33E5E7C-78AB-4084-AC36-797659DBBF33}" type="presOf" srcId="{FD33A5ED-ED10-44A3-888E-FE82FAA27FA9}" destId="{C6558703-2514-4719-AA12-45086218E98B}" srcOrd="0" destOrd="0" presId="urn:microsoft.com/office/officeart/2005/8/layout/gear1"/>
    <dgm:cxn modelId="{E2BECD80-0548-47C3-B7F3-8F8ABE87903E}" type="presOf" srcId="{FEA9A756-86F0-477A-B465-5588EC8F3072}" destId="{E7A7B584-65EB-4538-8248-255962ACD9D8}" srcOrd="2" destOrd="0" presId="urn:microsoft.com/office/officeart/2005/8/layout/gear1"/>
    <dgm:cxn modelId="{6F7E848A-417D-4318-AA51-1B20259FDAE1}" type="presOf" srcId="{33D53A0E-A701-4E40-B17A-DBD3FB03E79F}" destId="{39D9BC71-C6C8-41A7-9660-1FB736448CBE}" srcOrd="0" destOrd="0" presId="urn:microsoft.com/office/officeart/2005/8/layout/gear1"/>
    <dgm:cxn modelId="{2AEB6693-01C0-4BA9-9146-5B586A2A50A0}" srcId="{FD33A5ED-ED10-44A3-888E-FE82FAA27FA9}" destId="{FEA9A756-86F0-477A-B465-5588EC8F3072}" srcOrd="0" destOrd="0" parTransId="{3DEE06DD-A1C3-4A46-9DE6-3D5E15CB7303}" sibTransId="{B3060FE6-A881-470D-950F-CFBD33A34852}"/>
    <dgm:cxn modelId="{977B8495-5BEF-4181-8163-FF65E6804853}" type="presOf" srcId="{56D5C88A-1AE1-4DE5-BCA1-B97EDECFBD04}" destId="{DF7ECE10-139E-4413-8C42-0B9630F6DD10}" srcOrd="2" destOrd="0" presId="urn:microsoft.com/office/officeart/2005/8/layout/gear1"/>
    <dgm:cxn modelId="{9158B7A1-5F23-4C5E-8272-3E0D02550191}" type="presOf" srcId="{87642654-D6DC-4672-9C5E-550D24E70405}" destId="{61FF830D-99C4-4145-92E0-A3AD4A56B25C}" srcOrd="0" destOrd="0" presId="urn:microsoft.com/office/officeart/2005/8/layout/gear1"/>
    <dgm:cxn modelId="{872A43A5-3CDF-4001-9353-185A4B801CDB}" type="presOf" srcId="{FEA9A756-86F0-477A-B465-5588EC8F3072}" destId="{2F7BFC0E-58C8-47B7-B24D-FF58B04D0AF7}" srcOrd="0" destOrd="0" presId="urn:microsoft.com/office/officeart/2005/8/layout/gear1"/>
    <dgm:cxn modelId="{98090EB3-8087-4658-A945-AC947B70BFCB}" type="presOf" srcId="{95243BC0-E793-407B-A641-960139895EBF}" destId="{0EBD5577-BE39-49C3-BA3B-97CB0814A04F}" srcOrd="2" destOrd="0" presId="urn:microsoft.com/office/officeart/2005/8/layout/gear1"/>
    <dgm:cxn modelId="{2CE530DA-01A1-431E-A39A-8DCAAF269C2A}" type="presOf" srcId="{56D5C88A-1AE1-4DE5-BCA1-B97EDECFBD04}" destId="{040DCBCC-9421-476D-B1BC-13C15DEEE212}" srcOrd="0" destOrd="0" presId="urn:microsoft.com/office/officeart/2005/8/layout/gear1"/>
    <dgm:cxn modelId="{F29A43E2-C4DC-48A5-AD60-FD686DAB4943}" type="presOf" srcId="{95243BC0-E793-407B-A641-960139895EBF}" destId="{42ED5AAF-9150-4D58-8E9F-356E1A14DBEF}" srcOrd="1" destOrd="0" presId="urn:microsoft.com/office/officeart/2005/8/layout/gear1"/>
    <dgm:cxn modelId="{58F814FC-DCC1-4DEE-A65A-7B549F7A6A9E}" type="presOf" srcId="{B3060FE6-A881-470D-950F-CFBD33A34852}" destId="{63383488-A626-4C69-8EFC-8FB12E98FF75}" srcOrd="0" destOrd="0" presId="urn:microsoft.com/office/officeart/2005/8/layout/gear1"/>
    <dgm:cxn modelId="{3ADC3B16-AA38-4555-ABF3-712894637559}" type="presParOf" srcId="{C6558703-2514-4719-AA12-45086218E98B}" destId="{2F7BFC0E-58C8-47B7-B24D-FF58B04D0AF7}" srcOrd="0" destOrd="0" presId="urn:microsoft.com/office/officeart/2005/8/layout/gear1"/>
    <dgm:cxn modelId="{0A0EA0FC-7CE2-456F-935B-3FB6D606A632}" type="presParOf" srcId="{C6558703-2514-4719-AA12-45086218E98B}" destId="{3183FB94-8D6C-4548-9657-CBE6348590B7}" srcOrd="1" destOrd="0" presId="urn:microsoft.com/office/officeart/2005/8/layout/gear1"/>
    <dgm:cxn modelId="{4EAC3B26-2AFD-4FBF-8894-DF646E7DD311}" type="presParOf" srcId="{C6558703-2514-4719-AA12-45086218E98B}" destId="{E7A7B584-65EB-4538-8248-255962ACD9D8}" srcOrd="2" destOrd="0" presId="urn:microsoft.com/office/officeart/2005/8/layout/gear1"/>
    <dgm:cxn modelId="{FEB8CBCC-6DD3-49BE-8892-D60AAD579971}" type="presParOf" srcId="{C6558703-2514-4719-AA12-45086218E98B}" destId="{90D73B83-D5DA-4E2D-A7EA-948E0054AFAD}" srcOrd="3" destOrd="0" presId="urn:microsoft.com/office/officeart/2005/8/layout/gear1"/>
    <dgm:cxn modelId="{53936791-A818-4846-8ADF-B4F354638A16}" type="presParOf" srcId="{C6558703-2514-4719-AA12-45086218E98B}" destId="{42ED5AAF-9150-4D58-8E9F-356E1A14DBEF}" srcOrd="4" destOrd="0" presId="urn:microsoft.com/office/officeart/2005/8/layout/gear1"/>
    <dgm:cxn modelId="{44E58D61-97E8-4FC8-A958-B848DA9D52A9}" type="presParOf" srcId="{C6558703-2514-4719-AA12-45086218E98B}" destId="{0EBD5577-BE39-49C3-BA3B-97CB0814A04F}" srcOrd="5" destOrd="0" presId="urn:microsoft.com/office/officeart/2005/8/layout/gear1"/>
    <dgm:cxn modelId="{F7C15CB5-3B99-4BDA-8EE2-FFC8C2542B89}" type="presParOf" srcId="{C6558703-2514-4719-AA12-45086218E98B}" destId="{040DCBCC-9421-476D-B1BC-13C15DEEE212}" srcOrd="6" destOrd="0" presId="urn:microsoft.com/office/officeart/2005/8/layout/gear1"/>
    <dgm:cxn modelId="{115E3C9D-EA58-4841-902C-4E0134C5C6BF}" type="presParOf" srcId="{C6558703-2514-4719-AA12-45086218E98B}" destId="{9AA9C7C9-1B07-4D37-9721-6117AB3EAD01}" srcOrd="7" destOrd="0" presId="urn:microsoft.com/office/officeart/2005/8/layout/gear1"/>
    <dgm:cxn modelId="{64BDE4BC-D105-42A6-A0F3-3798CB7297F9}" type="presParOf" srcId="{C6558703-2514-4719-AA12-45086218E98B}" destId="{DF7ECE10-139E-4413-8C42-0B9630F6DD10}" srcOrd="8" destOrd="0" presId="urn:microsoft.com/office/officeart/2005/8/layout/gear1"/>
    <dgm:cxn modelId="{CB84E27B-471E-40E3-ABE1-5A9E9C7A70F5}" type="presParOf" srcId="{C6558703-2514-4719-AA12-45086218E98B}" destId="{A63D7CB4-6F63-4219-9364-8DF538AF35DB}" srcOrd="9" destOrd="0" presId="urn:microsoft.com/office/officeart/2005/8/layout/gear1"/>
    <dgm:cxn modelId="{2F657D14-2027-4073-97D1-72A41A592380}" type="presParOf" srcId="{C6558703-2514-4719-AA12-45086218E98B}" destId="{63383488-A626-4C69-8EFC-8FB12E98FF75}" srcOrd="10" destOrd="0" presId="urn:microsoft.com/office/officeart/2005/8/layout/gear1"/>
    <dgm:cxn modelId="{DFD2B638-111D-47D9-8E33-0AEDE1395BF2}" type="presParOf" srcId="{C6558703-2514-4719-AA12-45086218E98B}" destId="{61FF830D-99C4-4145-92E0-A3AD4A56B25C}" srcOrd="11" destOrd="0" presId="urn:microsoft.com/office/officeart/2005/8/layout/gear1"/>
    <dgm:cxn modelId="{848C4E16-724A-4EE1-A18F-71A62F379BB1}" type="presParOf" srcId="{C6558703-2514-4719-AA12-45086218E98B}" destId="{39D9BC71-C6C8-41A7-9660-1FB736448CBE}" srcOrd="12" destOrd="0" presId="urn:microsoft.com/office/officeart/2005/8/layout/gear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5729975-1728-4DE7-9860-1C66B1D130E0}" type="doc">
      <dgm:prSet loTypeId="urn:microsoft.com/office/officeart/2005/8/layout/hChevron3" loCatId="process" qsTypeId="urn:microsoft.com/office/officeart/2005/8/quickstyle/simple1" qsCatId="simple" csTypeId="urn:microsoft.com/office/officeart/2005/8/colors/accent1_2" csCatId="accent1" phldr="1"/>
      <dgm:spPr/>
    </dgm:pt>
    <dgm:pt modelId="{4A048A38-FA02-492F-820E-B19DF7D7EFAA}">
      <dgm:prSet phldrT="[Text]"/>
      <dgm:spPr>
        <a:solidFill>
          <a:srgbClr val="CC9900"/>
        </a:solidFill>
      </dgm:spPr>
      <dgm:t>
        <a:bodyPr/>
        <a:lstStyle/>
        <a:p>
          <a:r>
            <a:rPr lang="de-DE" dirty="0"/>
            <a:t>LWV</a:t>
          </a:r>
        </a:p>
      </dgm:t>
    </dgm:pt>
    <dgm:pt modelId="{33C9C2DB-2450-4C92-84D8-47639829BE37}" type="parTrans" cxnId="{633C1F0E-2981-427E-9709-FEFB5A5EA24E}">
      <dgm:prSet/>
      <dgm:spPr/>
      <dgm:t>
        <a:bodyPr/>
        <a:lstStyle/>
        <a:p>
          <a:endParaRPr lang="de-DE"/>
        </a:p>
      </dgm:t>
    </dgm:pt>
    <dgm:pt modelId="{0A363215-9461-4933-BC5B-211BE60E59A2}" type="sibTrans" cxnId="{633C1F0E-2981-427E-9709-FEFB5A5EA24E}">
      <dgm:prSet/>
      <dgm:spPr/>
      <dgm:t>
        <a:bodyPr/>
        <a:lstStyle/>
        <a:p>
          <a:endParaRPr lang="de-DE"/>
        </a:p>
      </dgm:t>
    </dgm:pt>
    <dgm:pt modelId="{566C3D29-8F79-423B-BBB6-FBB479C89063}">
      <dgm:prSet phldrT="[Text]"/>
      <dgm:spPr>
        <a:solidFill>
          <a:srgbClr val="CC9900"/>
        </a:solidFill>
      </dgm:spPr>
      <dgm:t>
        <a:bodyPr/>
        <a:lstStyle/>
        <a:p>
          <a:r>
            <a:rPr lang="de-DE" dirty="0"/>
            <a:t>SAP</a:t>
          </a:r>
        </a:p>
      </dgm:t>
    </dgm:pt>
    <dgm:pt modelId="{622FE0EF-E26B-4245-8AF9-39144914A083}" type="parTrans" cxnId="{970B434B-EFBE-4EB2-AC7A-44A59E9409F3}">
      <dgm:prSet/>
      <dgm:spPr/>
      <dgm:t>
        <a:bodyPr/>
        <a:lstStyle/>
        <a:p>
          <a:endParaRPr lang="de-DE"/>
        </a:p>
      </dgm:t>
    </dgm:pt>
    <dgm:pt modelId="{0882B6B7-00AA-4933-85F7-1F77CFF1C3D3}" type="sibTrans" cxnId="{970B434B-EFBE-4EB2-AC7A-44A59E9409F3}">
      <dgm:prSet/>
      <dgm:spPr/>
      <dgm:t>
        <a:bodyPr/>
        <a:lstStyle/>
        <a:p>
          <a:endParaRPr lang="de-DE"/>
        </a:p>
      </dgm:t>
    </dgm:pt>
    <dgm:pt modelId="{A2F5275A-74D0-4FE8-AE2B-E5B8AA9C0456}">
      <dgm:prSet phldrT="[Text]"/>
      <dgm:spPr>
        <a:solidFill>
          <a:srgbClr val="00B050"/>
        </a:solidFill>
      </dgm:spPr>
      <dgm:t>
        <a:bodyPr/>
        <a:lstStyle/>
        <a:p>
          <a:r>
            <a:rPr lang="de-DE" dirty="0"/>
            <a:t>Analyse</a:t>
          </a:r>
        </a:p>
      </dgm:t>
    </dgm:pt>
    <dgm:pt modelId="{502AF692-780F-4F42-8573-628CF6076609}" type="parTrans" cxnId="{8C27317C-CBE7-4C3B-9488-7050C0CE4E4C}">
      <dgm:prSet/>
      <dgm:spPr/>
      <dgm:t>
        <a:bodyPr/>
        <a:lstStyle/>
        <a:p>
          <a:endParaRPr lang="de-DE"/>
        </a:p>
      </dgm:t>
    </dgm:pt>
    <dgm:pt modelId="{3C7EB158-B6E6-4E09-879E-E5A4F6624032}" type="sibTrans" cxnId="{8C27317C-CBE7-4C3B-9488-7050C0CE4E4C}">
      <dgm:prSet/>
      <dgm:spPr/>
      <dgm:t>
        <a:bodyPr/>
        <a:lstStyle/>
        <a:p>
          <a:endParaRPr lang="de-DE"/>
        </a:p>
      </dgm:t>
    </dgm:pt>
    <dgm:pt modelId="{870388D2-7B51-49AF-A4B7-AD6F5403A9E4}">
      <dgm:prSet phldrT="[Text]"/>
      <dgm:spPr/>
      <dgm:t>
        <a:bodyPr/>
        <a:lstStyle/>
        <a:p>
          <a:r>
            <a:rPr lang="de-DE" dirty="0"/>
            <a:t>Qualität</a:t>
          </a:r>
        </a:p>
      </dgm:t>
    </dgm:pt>
    <dgm:pt modelId="{4BFDD3B9-2787-4A51-9DA5-0A49E6C3AD01}" type="parTrans" cxnId="{1D06EA38-055A-4CA7-A8AF-6232C23C52AE}">
      <dgm:prSet/>
      <dgm:spPr/>
      <dgm:t>
        <a:bodyPr/>
        <a:lstStyle/>
        <a:p>
          <a:endParaRPr lang="de-DE"/>
        </a:p>
      </dgm:t>
    </dgm:pt>
    <dgm:pt modelId="{3AEF1E82-E9D7-466F-A945-1BE1A20C8C26}" type="sibTrans" cxnId="{1D06EA38-055A-4CA7-A8AF-6232C23C52AE}">
      <dgm:prSet/>
      <dgm:spPr/>
      <dgm:t>
        <a:bodyPr/>
        <a:lstStyle/>
        <a:p>
          <a:endParaRPr lang="de-DE"/>
        </a:p>
      </dgm:t>
    </dgm:pt>
    <dgm:pt modelId="{26E2F8AF-EFBA-4718-9C30-CF69D7476BD2}">
      <dgm:prSet phldrT="[Text]"/>
      <dgm:spPr/>
      <dgm:t>
        <a:bodyPr/>
        <a:lstStyle/>
        <a:p>
          <a:r>
            <a:rPr lang="de-DE" dirty="0"/>
            <a:t>Planung</a:t>
          </a:r>
        </a:p>
      </dgm:t>
    </dgm:pt>
    <dgm:pt modelId="{A5BA66FD-4559-4F2A-B3EA-3042482A2C72}" type="parTrans" cxnId="{BF1FCB69-350C-4A2F-899C-0EFF1103ADCC}">
      <dgm:prSet/>
      <dgm:spPr/>
      <dgm:t>
        <a:bodyPr/>
        <a:lstStyle/>
        <a:p>
          <a:endParaRPr lang="de-DE"/>
        </a:p>
      </dgm:t>
    </dgm:pt>
    <dgm:pt modelId="{4C00CBB0-B333-4BEB-A919-02C031E39B94}" type="sibTrans" cxnId="{BF1FCB69-350C-4A2F-899C-0EFF1103ADCC}">
      <dgm:prSet/>
      <dgm:spPr/>
      <dgm:t>
        <a:bodyPr/>
        <a:lstStyle/>
        <a:p>
          <a:endParaRPr lang="de-DE"/>
        </a:p>
      </dgm:t>
    </dgm:pt>
    <dgm:pt modelId="{AE83AA2F-9E4D-4AD0-9B2B-F4469650AD4B}">
      <dgm:prSet phldrT="[Text]"/>
      <dgm:spPr/>
      <dgm:t>
        <a:bodyPr/>
        <a:lstStyle/>
        <a:p>
          <a:r>
            <a:rPr lang="de-DE" dirty="0"/>
            <a:t>Imp.</a:t>
          </a:r>
        </a:p>
      </dgm:t>
    </dgm:pt>
    <dgm:pt modelId="{96DF8287-0341-48E6-921E-49907A69E0DA}" type="parTrans" cxnId="{4F3D279F-09F1-492C-8C10-C7C6BBAAD66A}">
      <dgm:prSet/>
      <dgm:spPr/>
      <dgm:t>
        <a:bodyPr/>
        <a:lstStyle/>
        <a:p>
          <a:endParaRPr lang="de-DE"/>
        </a:p>
      </dgm:t>
    </dgm:pt>
    <dgm:pt modelId="{FEAB9F3A-289F-4487-9C9A-7C8A9B0B68E2}" type="sibTrans" cxnId="{4F3D279F-09F1-492C-8C10-C7C6BBAAD66A}">
      <dgm:prSet/>
      <dgm:spPr/>
      <dgm:t>
        <a:bodyPr/>
        <a:lstStyle/>
        <a:p>
          <a:endParaRPr lang="de-DE"/>
        </a:p>
      </dgm:t>
    </dgm:pt>
    <dgm:pt modelId="{8C591706-4B2C-48A6-847C-9A304465598B}">
      <dgm:prSet phldrT="[Text]"/>
      <dgm:spPr/>
      <dgm:t>
        <a:bodyPr/>
        <a:lstStyle/>
        <a:p>
          <a:r>
            <a:rPr lang="de-DE" dirty="0"/>
            <a:t>Fazit</a:t>
          </a:r>
        </a:p>
      </dgm:t>
    </dgm:pt>
    <dgm:pt modelId="{C5E4E199-D25C-4FCC-99B4-5C0CEAE1BFE9}" type="parTrans" cxnId="{A24B70D5-9638-4B29-8E29-D968C49691FD}">
      <dgm:prSet/>
      <dgm:spPr/>
      <dgm:t>
        <a:bodyPr/>
        <a:lstStyle/>
        <a:p>
          <a:endParaRPr lang="de-DE"/>
        </a:p>
      </dgm:t>
    </dgm:pt>
    <dgm:pt modelId="{3FC4BF58-8497-400B-BD17-C3B163192597}" type="sibTrans" cxnId="{A24B70D5-9638-4B29-8E29-D968C49691FD}">
      <dgm:prSet/>
      <dgm:spPr/>
      <dgm:t>
        <a:bodyPr/>
        <a:lstStyle/>
        <a:p>
          <a:endParaRPr lang="de-DE"/>
        </a:p>
      </dgm:t>
    </dgm:pt>
    <dgm:pt modelId="{D885A02E-FFCD-4372-9A00-6AB304DBD8D0}">
      <dgm:prSet phldrT="[Text]"/>
      <dgm:spPr/>
      <dgm:t>
        <a:bodyPr/>
        <a:lstStyle/>
        <a:p>
          <a:r>
            <a:rPr lang="de-DE" dirty="0"/>
            <a:t>Quelle</a:t>
          </a:r>
        </a:p>
      </dgm:t>
    </dgm:pt>
    <dgm:pt modelId="{A74DA4DB-B160-4161-B073-A7C32D790B50}" type="parTrans" cxnId="{272996F3-9EFA-4B9C-B4B0-0DCE3FC8B879}">
      <dgm:prSet/>
      <dgm:spPr/>
      <dgm:t>
        <a:bodyPr/>
        <a:lstStyle/>
        <a:p>
          <a:endParaRPr lang="de-DE"/>
        </a:p>
      </dgm:t>
    </dgm:pt>
    <dgm:pt modelId="{4D1F010B-AB10-40C0-9EAA-8386BD69A32B}" type="sibTrans" cxnId="{272996F3-9EFA-4B9C-B4B0-0DCE3FC8B879}">
      <dgm:prSet/>
      <dgm:spPr/>
      <dgm:t>
        <a:bodyPr/>
        <a:lstStyle/>
        <a:p>
          <a:endParaRPr lang="de-DE"/>
        </a:p>
      </dgm:t>
    </dgm:pt>
    <dgm:pt modelId="{C72D91C6-1144-4A4A-B399-998292E89804}" type="pres">
      <dgm:prSet presAssocID="{35729975-1728-4DE7-9860-1C66B1D130E0}" presName="Name0" presStyleCnt="0">
        <dgm:presLayoutVars>
          <dgm:dir/>
          <dgm:resizeHandles val="exact"/>
        </dgm:presLayoutVars>
      </dgm:prSet>
      <dgm:spPr/>
    </dgm:pt>
    <dgm:pt modelId="{93FF73D4-1A2E-406A-A745-D7C6B06AED94}" type="pres">
      <dgm:prSet presAssocID="{4A048A38-FA02-492F-820E-B19DF7D7EFAA}" presName="parTxOnly" presStyleLbl="node1" presStyleIdx="0" presStyleCnt="8">
        <dgm:presLayoutVars>
          <dgm:bulletEnabled val="1"/>
        </dgm:presLayoutVars>
      </dgm:prSet>
      <dgm:spPr/>
    </dgm:pt>
    <dgm:pt modelId="{B6FA6819-9C06-4352-BA31-D4F6CB6A57E5}" type="pres">
      <dgm:prSet presAssocID="{0A363215-9461-4933-BC5B-211BE60E59A2}" presName="parSpace" presStyleCnt="0"/>
      <dgm:spPr/>
    </dgm:pt>
    <dgm:pt modelId="{C8D4452B-FEA5-414F-96AE-C1ABF795BCE7}" type="pres">
      <dgm:prSet presAssocID="{566C3D29-8F79-423B-BBB6-FBB479C89063}" presName="parTxOnly" presStyleLbl="node1" presStyleIdx="1" presStyleCnt="8">
        <dgm:presLayoutVars>
          <dgm:bulletEnabled val="1"/>
        </dgm:presLayoutVars>
      </dgm:prSet>
      <dgm:spPr/>
    </dgm:pt>
    <dgm:pt modelId="{B3FCF1F4-028E-4534-AC7F-A17BD8E66361}" type="pres">
      <dgm:prSet presAssocID="{0882B6B7-00AA-4933-85F7-1F77CFF1C3D3}" presName="parSpace" presStyleCnt="0"/>
      <dgm:spPr/>
    </dgm:pt>
    <dgm:pt modelId="{434ECEB3-179D-4233-9F0D-E15DA548F4E7}" type="pres">
      <dgm:prSet presAssocID="{A2F5275A-74D0-4FE8-AE2B-E5B8AA9C0456}" presName="parTxOnly" presStyleLbl="node1" presStyleIdx="2" presStyleCnt="8">
        <dgm:presLayoutVars>
          <dgm:bulletEnabled val="1"/>
        </dgm:presLayoutVars>
      </dgm:prSet>
      <dgm:spPr/>
    </dgm:pt>
    <dgm:pt modelId="{623B792B-53DA-4C31-AFF1-0E57F8D8F542}" type="pres">
      <dgm:prSet presAssocID="{3C7EB158-B6E6-4E09-879E-E5A4F6624032}" presName="parSpace" presStyleCnt="0"/>
      <dgm:spPr/>
    </dgm:pt>
    <dgm:pt modelId="{0714670F-0F76-4B21-915B-77EDCE6F584D}" type="pres">
      <dgm:prSet presAssocID="{26E2F8AF-EFBA-4718-9C30-CF69D7476BD2}" presName="parTxOnly" presStyleLbl="node1" presStyleIdx="3" presStyleCnt="8">
        <dgm:presLayoutVars>
          <dgm:bulletEnabled val="1"/>
        </dgm:presLayoutVars>
      </dgm:prSet>
      <dgm:spPr/>
    </dgm:pt>
    <dgm:pt modelId="{5DD4236F-B9EC-4705-AA31-E763F40D9C4B}" type="pres">
      <dgm:prSet presAssocID="{4C00CBB0-B333-4BEB-A919-02C031E39B94}" presName="parSpace" presStyleCnt="0"/>
      <dgm:spPr/>
    </dgm:pt>
    <dgm:pt modelId="{83C7B6BF-5B79-43E6-9818-0EE03070B6C3}" type="pres">
      <dgm:prSet presAssocID="{AE83AA2F-9E4D-4AD0-9B2B-F4469650AD4B}" presName="parTxOnly" presStyleLbl="node1" presStyleIdx="4" presStyleCnt="8">
        <dgm:presLayoutVars>
          <dgm:bulletEnabled val="1"/>
        </dgm:presLayoutVars>
      </dgm:prSet>
      <dgm:spPr/>
    </dgm:pt>
    <dgm:pt modelId="{CF813599-6FE7-424B-8DAE-66203ADE8975}" type="pres">
      <dgm:prSet presAssocID="{FEAB9F3A-289F-4487-9C9A-7C8A9B0B68E2}" presName="parSpace" presStyleCnt="0"/>
      <dgm:spPr/>
    </dgm:pt>
    <dgm:pt modelId="{D969D0A6-81DB-47F5-8834-526A81E01CE5}" type="pres">
      <dgm:prSet presAssocID="{870388D2-7B51-49AF-A4B7-AD6F5403A9E4}" presName="parTxOnly" presStyleLbl="node1" presStyleIdx="5" presStyleCnt="8">
        <dgm:presLayoutVars>
          <dgm:bulletEnabled val="1"/>
        </dgm:presLayoutVars>
      </dgm:prSet>
      <dgm:spPr/>
    </dgm:pt>
    <dgm:pt modelId="{4EB2FF62-9E9C-47B1-8DDF-85ADA01D28F1}" type="pres">
      <dgm:prSet presAssocID="{3AEF1E82-E9D7-466F-A945-1BE1A20C8C26}" presName="parSpace" presStyleCnt="0"/>
      <dgm:spPr/>
    </dgm:pt>
    <dgm:pt modelId="{17614D98-FEE9-4E93-A45E-EB3759B6EAEF}" type="pres">
      <dgm:prSet presAssocID="{8C591706-4B2C-48A6-847C-9A304465598B}" presName="parTxOnly" presStyleLbl="node1" presStyleIdx="6" presStyleCnt="8">
        <dgm:presLayoutVars>
          <dgm:bulletEnabled val="1"/>
        </dgm:presLayoutVars>
      </dgm:prSet>
      <dgm:spPr/>
    </dgm:pt>
    <dgm:pt modelId="{33A71B22-AF3B-4929-A9F7-57A8550C16A0}" type="pres">
      <dgm:prSet presAssocID="{3FC4BF58-8497-400B-BD17-C3B163192597}" presName="parSpace" presStyleCnt="0"/>
      <dgm:spPr/>
    </dgm:pt>
    <dgm:pt modelId="{617F7EBA-E8A4-4FF6-B27D-7ED001BAFDA9}" type="pres">
      <dgm:prSet presAssocID="{D885A02E-FFCD-4372-9A00-6AB304DBD8D0}" presName="parTxOnly" presStyleLbl="node1" presStyleIdx="7" presStyleCnt="8">
        <dgm:presLayoutVars>
          <dgm:bulletEnabled val="1"/>
        </dgm:presLayoutVars>
      </dgm:prSet>
      <dgm:spPr/>
    </dgm:pt>
  </dgm:ptLst>
  <dgm:cxnLst>
    <dgm:cxn modelId="{633C1F0E-2981-427E-9709-FEFB5A5EA24E}" srcId="{35729975-1728-4DE7-9860-1C66B1D130E0}" destId="{4A048A38-FA02-492F-820E-B19DF7D7EFAA}" srcOrd="0" destOrd="0" parTransId="{33C9C2DB-2450-4C92-84D8-47639829BE37}" sibTransId="{0A363215-9461-4933-BC5B-211BE60E59A2}"/>
    <dgm:cxn modelId="{74CD1317-3E86-4726-B61D-C5E798936B4E}" type="presOf" srcId="{26E2F8AF-EFBA-4718-9C30-CF69D7476BD2}" destId="{0714670F-0F76-4B21-915B-77EDCE6F584D}" srcOrd="0" destOrd="0" presId="urn:microsoft.com/office/officeart/2005/8/layout/hChevron3"/>
    <dgm:cxn modelId="{0C894926-A5AC-4EA5-8760-EA8B66E8594A}" type="presOf" srcId="{566C3D29-8F79-423B-BBB6-FBB479C89063}" destId="{C8D4452B-FEA5-414F-96AE-C1ABF795BCE7}" srcOrd="0" destOrd="0" presId="urn:microsoft.com/office/officeart/2005/8/layout/hChevron3"/>
    <dgm:cxn modelId="{715CF034-5BE7-4080-8E1E-D8BDB345AE14}" type="presOf" srcId="{8C591706-4B2C-48A6-847C-9A304465598B}" destId="{17614D98-FEE9-4E93-A45E-EB3759B6EAEF}" srcOrd="0" destOrd="0" presId="urn:microsoft.com/office/officeart/2005/8/layout/hChevron3"/>
    <dgm:cxn modelId="{1D06EA38-055A-4CA7-A8AF-6232C23C52AE}" srcId="{35729975-1728-4DE7-9860-1C66B1D130E0}" destId="{870388D2-7B51-49AF-A4B7-AD6F5403A9E4}" srcOrd="5" destOrd="0" parTransId="{4BFDD3B9-2787-4A51-9DA5-0A49E6C3AD01}" sibTransId="{3AEF1E82-E9D7-466F-A945-1BE1A20C8C26}"/>
    <dgm:cxn modelId="{BF1FCB69-350C-4A2F-899C-0EFF1103ADCC}" srcId="{35729975-1728-4DE7-9860-1C66B1D130E0}" destId="{26E2F8AF-EFBA-4718-9C30-CF69D7476BD2}" srcOrd="3" destOrd="0" parTransId="{A5BA66FD-4559-4F2A-B3EA-3042482A2C72}" sibTransId="{4C00CBB0-B333-4BEB-A919-02C031E39B94}"/>
    <dgm:cxn modelId="{970B434B-EFBE-4EB2-AC7A-44A59E9409F3}" srcId="{35729975-1728-4DE7-9860-1C66B1D130E0}" destId="{566C3D29-8F79-423B-BBB6-FBB479C89063}" srcOrd="1" destOrd="0" parTransId="{622FE0EF-E26B-4245-8AF9-39144914A083}" sibTransId="{0882B6B7-00AA-4933-85F7-1F77CFF1C3D3}"/>
    <dgm:cxn modelId="{63B31655-AFEA-4A0D-93BB-7304E39A8F6A}" type="presOf" srcId="{AE83AA2F-9E4D-4AD0-9B2B-F4469650AD4B}" destId="{83C7B6BF-5B79-43E6-9818-0EE03070B6C3}" srcOrd="0" destOrd="0" presId="urn:microsoft.com/office/officeart/2005/8/layout/hChevron3"/>
    <dgm:cxn modelId="{8C27317C-CBE7-4C3B-9488-7050C0CE4E4C}" srcId="{35729975-1728-4DE7-9860-1C66B1D130E0}" destId="{A2F5275A-74D0-4FE8-AE2B-E5B8AA9C0456}" srcOrd="2" destOrd="0" parTransId="{502AF692-780F-4F42-8573-628CF6076609}" sibTransId="{3C7EB158-B6E6-4E09-879E-E5A4F6624032}"/>
    <dgm:cxn modelId="{7458DE7D-A2AF-4B46-A954-6A703ECE8D32}" type="presOf" srcId="{4A048A38-FA02-492F-820E-B19DF7D7EFAA}" destId="{93FF73D4-1A2E-406A-A745-D7C6B06AED94}" srcOrd="0" destOrd="0" presId="urn:microsoft.com/office/officeart/2005/8/layout/hChevron3"/>
    <dgm:cxn modelId="{C2909F8F-197D-424F-BD1F-F50226C3BBA8}" type="presOf" srcId="{D885A02E-FFCD-4372-9A00-6AB304DBD8D0}" destId="{617F7EBA-E8A4-4FF6-B27D-7ED001BAFDA9}" srcOrd="0" destOrd="0" presId="urn:microsoft.com/office/officeart/2005/8/layout/hChevron3"/>
    <dgm:cxn modelId="{4F3D279F-09F1-492C-8C10-C7C6BBAAD66A}" srcId="{35729975-1728-4DE7-9860-1C66B1D130E0}" destId="{AE83AA2F-9E4D-4AD0-9B2B-F4469650AD4B}" srcOrd="4" destOrd="0" parTransId="{96DF8287-0341-48E6-921E-49907A69E0DA}" sibTransId="{FEAB9F3A-289F-4487-9C9A-7C8A9B0B68E2}"/>
    <dgm:cxn modelId="{526863A6-0A23-4C09-BE7C-EF1E2FFDF3BB}" type="presOf" srcId="{35729975-1728-4DE7-9860-1C66B1D130E0}" destId="{C72D91C6-1144-4A4A-B399-998292E89804}" srcOrd="0" destOrd="0" presId="urn:microsoft.com/office/officeart/2005/8/layout/hChevron3"/>
    <dgm:cxn modelId="{33A4DCA8-CAB9-496C-BA20-9AC6086D952F}" type="presOf" srcId="{A2F5275A-74D0-4FE8-AE2B-E5B8AA9C0456}" destId="{434ECEB3-179D-4233-9F0D-E15DA548F4E7}" srcOrd="0" destOrd="0" presId="urn:microsoft.com/office/officeart/2005/8/layout/hChevron3"/>
    <dgm:cxn modelId="{A24B70D5-9638-4B29-8E29-D968C49691FD}" srcId="{35729975-1728-4DE7-9860-1C66B1D130E0}" destId="{8C591706-4B2C-48A6-847C-9A304465598B}" srcOrd="6" destOrd="0" parTransId="{C5E4E199-D25C-4FCC-99B4-5C0CEAE1BFE9}" sibTransId="{3FC4BF58-8497-400B-BD17-C3B163192597}"/>
    <dgm:cxn modelId="{F0FB48D6-E147-4549-BCAA-F3495500DFF1}" type="presOf" srcId="{870388D2-7B51-49AF-A4B7-AD6F5403A9E4}" destId="{D969D0A6-81DB-47F5-8834-526A81E01CE5}" srcOrd="0" destOrd="0" presId="urn:microsoft.com/office/officeart/2005/8/layout/hChevron3"/>
    <dgm:cxn modelId="{272996F3-9EFA-4B9C-B4B0-0DCE3FC8B879}" srcId="{35729975-1728-4DE7-9860-1C66B1D130E0}" destId="{D885A02E-FFCD-4372-9A00-6AB304DBD8D0}" srcOrd="7" destOrd="0" parTransId="{A74DA4DB-B160-4161-B073-A7C32D790B50}" sibTransId="{4D1F010B-AB10-40C0-9EAA-8386BD69A32B}"/>
    <dgm:cxn modelId="{67A907DD-8BAE-4356-8F90-B49D69A5C43E}" type="presParOf" srcId="{C72D91C6-1144-4A4A-B399-998292E89804}" destId="{93FF73D4-1A2E-406A-A745-D7C6B06AED94}" srcOrd="0" destOrd="0" presId="urn:microsoft.com/office/officeart/2005/8/layout/hChevron3"/>
    <dgm:cxn modelId="{C5A834DC-9FA8-4AB6-83EF-3292B551C8F8}" type="presParOf" srcId="{C72D91C6-1144-4A4A-B399-998292E89804}" destId="{B6FA6819-9C06-4352-BA31-D4F6CB6A57E5}" srcOrd="1" destOrd="0" presId="urn:microsoft.com/office/officeart/2005/8/layout/hChevron3"/>
    <dgm:cxn modelId="{8DFAC988-9ECF-4F46-9FCF-624FF227060B}" type="presParOf" srcId="{C72D91C6-1144-4A4A-B399-998292E89804}" destId="{C8D4452B-FEA5-414F-96AE-C1ABF795BCE7}" srcOrd="2" destOrd="0" presId="urn:microsoft.com/office/officeart/2005/8/layout/hChevron3"/>
    <dgm:cxn modelId="{186511B8-9AE7-4690-B741-C61433034772}" type="presParOf" srcId="{C72D91C6-1144-4A4A-B399-998292E89804}" destId="{B3FCF1F4-028E-4534-AC7F-A17BD8E66361}" srcOrd="3" destOrd="0" presId="urn:microsoft.com/office/officeart/2005/8/layout/hChevron3"/>
    <dgm:cxn modelId="{8264BB66-88E9-42E8-92DB-01FA0E117155}" type="presParOf" srcId="{C72D91C6-1144-4A4A-B399-998292E89804}" destId="{434ECEB3-179D-4233-9F0D-E15DA548F4E7}" srcOrd="4" destOrd="0" presId="urn:microsoft.com/office/officeart/2005/8/layout/hChevron3"/>
    <dgm:cxn modelId="{160F67B9-7778-4112-824D-C76F66F3B6EE}" type="presParOf" srcId="{C72D91C6-1144-4A4A-B399-998292E89804}" destId="{623B792B-53DA-4C31-AFF1-0E57F8D8F542}" srcOrd="5" destOrd="0" presId="urn:microsoft.com/office/officeart/2005/8/layout/hChevron3"/>
    <dgm:cxn modelId="{5B65BB1F-B4C1-4FBE-A42C-5BC2B6EEE025}" type="presParOf" srcId="{C72D91C6-1144-4A4A-B399-998292E89804}" destId="{0714670F-0F76-4B21-915B-77EDCE6F584D}" srcOrd="6" destOrd="0" presId="urn:microsoft.com/office/officeart/2005/8/layout/hChevron3"/>
    <dgm:cxn modelId="{D3A07A1A-C7C9-43DC-871A-BE1562E2DE49}" type="presParOf" srcId="{C72D91C6-1144-4A4A-B399-998292E89804}" destId="{5DD4236F-B9EC-4705-AA31-E763F40D9C4B}" srcOrd="7" destOrd="0" presId="urn:microsoft.com/office/officeart/2005/8/layout/hChevron3"/>
    <dgm:cxn modelId="{FAAF5FB6-6A0E-42A5-B086-74B02E4AFB8D}" type="presParOf" srcId="{C72D91C6-1144-4A4A-B399-998292E89804}" destId="{83C7B6BF-5B79-43E6-9818-0EE03070B6C3}" srcOrd="8" destOrd="0" presId="urn:microsoft.com/office/officeart/2005/8/layout/hChevron3"/>
    <dgm:cxn modelId="{96547A78-183C-4494-9573-D6892F9F4D49}" type="presParOf" srcId="{C72D91C6-1144-4A4A-B399-998292E89804}" destId="{CF813599-6FE7-424B-8DAE-66203ADE8975}" srcOrd="9" destOrd="0" presId="urn:microsoft.com/office/officeart/2005/8/layout/hChevron3"/>
    <dgm:cxn modelId="{14E5741C-1AE8-4973-AA4F-C8F8044A01B9}" type="presParOf" srcId="{C72D91C6-1144-4A4A-B399-998292E89804}" destId="{D969D0A6-81DB-47F5-8834-526A81E01CE5}" srcOrd="10" destOrd="0" presId="urn:microsoft.com/office/officeart/2005/8/layout/hChevron3"/>
    <dgm:cxn modelId="{D053329E-AB29-4577-AEB0-9AEE078F1325}" type="presParOf" srcId="{C72D91C6-1144-4A4A-B399-998292E89804}" destId="{4EB2FF62-9E9C-47B1-8DDF-85ADA01D28F1}" srcOrd="11" destOrd="0" presId="urn:microsoft.com/office/officeart/2005/8/layout/hChevron3"/>
    <dgm:cxn modelId="{15C92909-176A-44AD-AA07-357EB8163C6F}" type="presParOf" srcId="{C72D91C6-1144-4A4A-B399-998292E89804}" destId="{17614D98-FEE9-4E93-A45E-EB3759B6EAEF}" srcOrd="12" destOrd="0" presId="urn:microsoft.com/office/officeart/2005/8/layout/hChevron3"/>
    <dgm:cxn modelId="{7107210C-45EE-4078-A770-E64C01ACE4F7}" type="presParOf" srcId="{C72D91C6-1144-4A4A-B399-998292E89804}" destId="{33A71B22-AF3B-4929-A9F7-57A8550C16A0}" srcOrd="13" destOrd="0" presId="urn:microsoft.com/office/officeart/2005/8/layout/hChevron3"/>
    <dgm:cxn modelId="{6961BA9E-8F58-4B22-BEE9-D465A21663E4}" type="presParOf" srcId="{C72D91C6-1144-4A4A-B399-998292E89804}" destId="{617F7EBA-E8A4-4FF6-B27D-7ED001BAFDA9}" srcOrd="14" destOrd="0" presId="urn:microsoft.com/office/officeart/2005/8/layout/hChevron3"/>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5729975-1728-4DE7-9860-1C66B1D130E0}" type="doc">
      <dgm:prSet loTypeId="urn:microsoft.com/office/officeart/2005/8/layout/hChevron3" loCatId="process" qsTypeId="urn:microsoft.com/office/officeart/2005/8/quickstyle/simple1" qsCatId="simple" csTypeId="urn:microsoft.com/office/officeart/2005/8/colors/accent1_2" csCatId="accent1" phldr="1"/>
      <dgm:spPr/>
    </dgm:pt>
    <dgm:pt modelId="{4A048A38-FA02-492F-820E-B19DF7D7EFAA}">
      <dgm:prSet phldrT="[Text]"/>
      <dgm:spPr>
        <a:solidFill>
          <a:srgbClr val="CC9900"/>
        </a:solidFill>
      </dgm:spPr>
      <dgm:t>
        <a:bodyPr/>
        <a:lstStyle/>
        <a:p>
          <a:r>
            <a:rPr lang="de-DE" dirty="0"/>
            <a:t>LWV</a:t>
          </a:r>
        </a:p>
      </dgm:t>
    </dgm:pt>
    <dgm:pt modelId="{33C9C2DB-2450-4C92-84D8-47639829BE37}" type="parTrans" cxnId="{633C1F0E-2981-427E-9709-FEFB5A5EA24E}">
      <dgm:prSet/>
      <dgm:spPr/>
      <dgm:t>
        <a:bodyPr/>
        <a:lstStyle/>
        <a:p>
          <a:endParaRPr lang="de-DE"/>
        </a:p>
      </dgm:t>
    </dgm:pt>
    <dgm:pt modelId="{0A363215-9461-4933-BC5B-211BE60E59A2}" type="sibTrans" cxnId="{633C1F0E-2981-427E-9709-FEFB5A5EA24E}">
      <dgm:prSet/>
      <dgm:spPr/>
      <dgm:t>
        <a:bodyPr/>
        <a:lstStyle/>
        <a:p>
          <a:endParaRPr lang="de-DE"/>
        </a:p>
      </dgm:t>
    </dgm:pt>
    <dgm:pt modelId="{566C3D29-8F79-423B-BBB6-FBB479C89063}">
      <dgm:prSet phldrT="[Text]"/>
      <dgm:spPr>
        <a:solidFill>
          <a:srgbClr val="CC9900"/>
        </a:solidFill>
      </dgm:spPr>
      <dgm:t>
        <a:bodyPr/>
        <a:lstStyle/>
        <a:p>
          <a:r>
            <a:rPr lang="de-DE" dirty="0"/>
            <a:t>SAP</a:t>
          </a:r>
        </a:p>
      </dgm:t>
    </dgm:pt>
    <dgm:pt modelId="{622FE0EF-E26B-4245-8AF9-39144914A083}" type="parTrans" cxnId="{970B434B-EFBE-4EB2-AC7A-44A59E9409F3}">
      <dgm:prSet/>
      <dgm:spPr/>
      <dgm:t>
        <a:bodyPr/>
        <a:lstStyle/>
        <a:p>
          <a:endParaRPr lang="de-DE"/>
        </a:p>
      </dgm:t>
    </dgm:pt>
    <dgm:pt modelId="{0882B6B7-00AA-4933-85F7-1F77CFF1C3D3}" type="sibTrans" cxnId="{970B434B-EFBE-4EB2-AC7A-44A59E9409F3}">
      <dgm:prSet/>
      <dgm:spPr/>
      <dgm:t>
        <a:bodyPr/>
        <a:lstStyle/>
        <a:p>
          <a:endParaRPr lang="de-DE"/>
        </a:p>
      </dgm:t>
    </dgm:pt>
    <dgm:pt modelId="{A2F5275A-74D0-4FE8-AE2B-E5B8AA9C0456}">
      <dgm:prSet phldrT="[Text]"/>
      <dgm:spPr>
        <a:solidFill>
          <a:srgbClr val="CC9900"/>
        </a:solidFill>
      </dgm:spPr>
      <dgm:t>
        <a:bodyPr/>
        <a:lstStyle/>
        <a:p>
          <a:r>
            <a:rPr lang="de-DE" dirty="0"/>
            <a:t>Analyse</a:t>
          </a:r>
        </a:p>
      </dgm:t>
    </dgm:pt>
    <dgm:pt modelId="{502AF692-780F-4F42-8573-628CF6076609}" type="parTrans" cxnId="{8C27317C-CBE7-4C3B-9488-7050C0CE4E4C}">
      <dgm:prSet/>
      <dgm:spPr/>
      <dgm:t>
        <a:bodyPr/>
        <a:lstStyle/>
        <a:p>
          <a:endParaRPr lang="de-DE"/>
        </a:p>
      </dgm:t>
    </dgm:pt>
    <dgm:pt modelId="{3C7EB158-B6E6-4E09-879E-E5A4F6624032}" type="sibTrans" cxnId="{8C27317C-CBE7-4C3B-9488-7050C0CE4E4C}">
      <dgm:prSet/>
      <dgm:spPr/>
      <dgm:t>
        <a:bodyPr/>
        <a:lstStyle/>
        <a:p>
          <a:endParaRPr lang="de-DE"/>
        </a:p>
      </dgm:t>
    </dgm:pt>
    <dgm:pt modelId="{870388D2-7B51-49AF-A4B7-AD6F5403A9E4}">
      <dgm:prSet phldrT="[Text]"/>
      <dgm:spPr/>
      <dgm:t>
        <a:bodyPr/>
        <a:lstStyle/>
        <a:p>
          <a:r>
            <a:rPr lang="de-DE" dirty="0"/>
            <a:t>Qualität</a:t>
          </a:r>
        </a:p>
      </dgm:t>
    </dgm:pt>
    <dgm:pt modelId="{4BFDD3B9-2787-4A51-9DA5-0A49E6C3AD01}" type="parTrans" cxnId="{1D06EA38-055A-4CA7-A8AF-6232C23C52AE}">
      <dgm:prSet/>
      <dgm:spPr/>
      <dgm:t>
        <a:bodyPr/>
        <a:lstStyle/>
        <a:p>
          <a:endParaRPr lang="de-DE"/>
        </a:p>
      </dgm:t>
    </dgm:pt>
    <dgm:pt modelId="{3AEF1E82-E9D7-466F-A945-1BE1A20C8C26}" type="sibTrans" cxnId="{1D06EA38-055A-4CA7-A8AF-6232C23C52AE}">
      <dgm:prSet/>
      <dgm:spPr/>
      <dgm:t>
        <a:bodyPr/>
        <a:lstStyle/>
        <a:p>
          <a:endParaRPr lang="de-DE"/>
        </a:p>
      </dgm:t>
    </dgm:pt>
    <dgm:pt modelId="{26E2F8AF-EFBA-4718-9C30-CF69D7476BD2}">
      <dgm:prSet phldrT="[Text]"/>
      <dgm:spPr>
        <a:solidFill>
          <a:srgbClr val="00B050"/>
        </a:solidFill>
      </dgm:spPr>
      <dgm:t>
        <a:bodyPr/>
        <a:lstStyle/>
        <a:p>
          <a:r>
            <a:rPr lang="de-DE" dirty="0"/>
            <a:t>Planung</a:t>
          </a:r>
        </a:p>
      </dgm:t>
    </dgm:pt>
    <dgm:pt modelId="{A5BA66FD-4559-4F2A-B3EA-3042482A2C72}" type="parTrans" cxnId="{BF1FCB69-350C-4A2F-899C-0EFF1103ADCC}">
      <dgm:prSet/>
      <dgm:spPr/>
      <dgm:t>
        <a:bodyPr/>
        <a:lstStyle/>
        <a:p>
          <a:endParaRPr lang="de-DE"/>
        </a:p>
      </dgm:t>
    </dgm:pt>
    <dgm:pt modelId="{4C00CBB0-B333-4BEB-A919-02C031E39B94}" type="sibTrans" cxnId="{BF1FCB69-350C-4A2F-899C-0EFF1103ADCC}">
      <dgm:prSet/>
      <dgm:spPr/>
      <dgm:t>
        <a:bodyPr/>
        <a:lstStyle/>
        <a:p>
          <a:endParaRPr lang="de-DE"/>
        </a:p>
      </dgm:t>
    </dgm:pt>
    <dgm:pt modelId="{AE83AA2F-9E4D-4AD0-9B2B-F4469650AD4B}">
      <dgm:prSet phldrT="[Text]"/>
      <dgm:spPr/>
      <dgm:t>
        <a:bodyPr/>
        <a:lstStyle/>
        <a:p>
          <a:r>
            <a:rPr lang="de-DE" dirty="0"/>
            <a:t>Imp.</a:t>
          </a:r>
        </a:p>
      </dgm:t>
    </dgm:pt>
    <dgm:pt modelId="{96DF8287-0341-48E6-921E-49907A69E0DA}" type="parTrans" cxnId="{4F3D279F-09F1-492C-8C10-C7C6BBAAD66A}">
      <dgm:prSet/>
      <dgm:spPr/>
      <dgm:t>
        <a:bodyPr/>
        <a:lstStyle/>
        <a:p>
          <a:endParaRPr lang="de-DE"/>
        </a:p>
      </dgm:t>
    </dgm:pt>
    <dgm:pt modelId="{FEAB9F3A-289F-4487-9C9A-7C8A9B0B68E2}" type="sibTrans" cxnId="{4F3D279F-09F1-492C-8C10-C7C6BBAAD66A}">
      <dgm:prSet/>
      <dgm:spPr/>
      <dgm:t>
        <a:bodyPr/>
        <a:lstStyle/>
        <a:p>
          <a:endParaRPr lang="de-DE"/>
        </a:p>
      </dgm:t>
    </dgm:pt>
    <dgm:pt modelId="{8C591706-4B2C-48A6-847C-9A304465598B}">
      <dgm:prSet phldrT="[Text]"/>
      <dgm:spPr/>
      <dgm:t>
        <a:bodyPr/>
        <a:lstStyle/>
        <a:p>
          <a:r>
            <a:rPr lang="de-DE" dirty="0"/>
            <a:t>Fazit</a:t>
          </a:r>
        </a:p>
      </dgm:t>
    </dgm:pt>
    <dgm:pt modelId="{C5E4E199-D25C-4FCC-99B4-5C0CEAE1BFE9}" type="parTrans" cxnId="{A24B70D5-9638-4B29-8E29-D968C49691FD}">
      <dgm:prSet/>
      <dgm:spPr/>
      <dgm:t>
        <a:bodyPr/>
        <a:lstStyle/>
        <a:p>
          <a:endParaRPr lang="de-DE"/>
        </a:p>
      </dgm:t>
    </dgm:pt>
    <dgm:pt modelId="{3FC4BF58-8497-400B-BD17-C3B163192597}" type="sibTrans" cxnId="{A24B70D5-9638-4B29-8E29-D968C49691FD}">
      <dgm:prSet/>
      <dgm:spPr/>
      <dgm:t>
        <a:bodyPr/>
        <a:lstStyle/>
        <a:p>
          <a:endParaRPr lang="de-DE"/>
        </a:p>
      </dgm:t>
    </dgm:pt>
    <dgm:pt modelId="{D885A02E-FFCD-4372-9A00-6AB304DBD8D0}">
      <dgm:prSet phldrT="[Text]"/>
      <dgm:spPr/>
      <dgm:t>
        <a:bodyPr/>
        <a:lstStyle/>
        <a:p>
          <a:r>
            <a:rPr lang="de-DE" dirty="0"/>
            <a:t>Quelle</a:t>
          </a:r>
        </a:p>
      </dgm:t>
    </dgm:pt>
    <dgm:pt modelId="{A74DA4DB-B160-4161-B073-A7C32D790B50}" type="parTrans" cxnId="{272996F3-9EFA-4B9C-B4B0-0DCE3FC8B879}">
      <dgm:prSet/>
      <dgm:spPr/>
      <dgm:t>
        <a:bodyPr/>
        <a:lstStyle/>
        <a:p>
          <a:endParaRPr lang="de-DE"/>
        </a:p>
      </dgm:t>
    </dgm:pt>
    <dgm:pt modelId="{4D1F010B-AB10-40C0-9EAA-8386BD69A32B}" type="sibTrans" cxnId="{272996F3-9EFA-4B9C-B4B0-0DCE3FC8B879}">
      <dgm:prSet/>
      <dgm:spPr/>
      <dgm:t>
        <a:bodyPr/>
        <a:lstStyle/>
        <a:p>
          <a:endParaRPr lang="de-DE"/>
        </a:p>
      </dgm:t>
    </dgm:pt>
    <dgm:pt modelId="{C72D91C6-1144-4A4A-B399-998292E89804}" type="pres">
      <dgm:prSet presAssocID="{35729975-1728-4DE7-9860-1C66B1D130E0}" presName="Name0" presStyleCnt="0">
        <dgm:presLayoutVars>
          <dgm:dir/>
          <dgm:resizeHandles val="exact"/>
        </dgm:presLayoutVars>
      </dgm:prSet>
      <dgm:spPr/>
    </dgm:pt>
    <dgm:pt modelId="{93FF73D4-1A2E-406A-A745-D7C6B06AED94}" type="pres">
      <dgm:prSet presAssocID="{4A048A38-FA02-492F-820E-B19DF7D7EFAA}" presName="parTxOnly" presStyleLbl="node1" presStyleIdx="0" presStyleCnt="8">
        <dgm:presLayoutVars>
          <dgm:bulletEnabled val="1"/>
        </dgm:presLayoutVars>
      </dgm:prSet>
      <dgm:spPr/>
    </dgm:pt>
    <dgm:pt modelId="{B6FA6819-9C06-4352-BA31-D4F6CB6A57E5}" type="pres">
      <dgm:prSet presAssocID="{0A363215-9461-4933-BC5B-211BE60E59A2}" presName="parSpace" presStyleCnt="0"/>
      <dgm:spPr/>
    </dgm:pt>
    <dgm:pt modelId="{C8D4452B-FEA5-414F-96AE-C1ABF795BCE7}" type="pres">
      <dgm:prSet presAssocID="{566C3D29-8F79-423B-BBB6-FBB479C89063}" presName="parTxOnly" presStyleLbl="node1" presStyleIdx="1" presStyleCnt="8">
        <dgm:presLayoutVars>
          <dgm:bulletEnabled val="1"/>
        </dgm:presLayoutVars>
      </dgm:prSet>
      <dgm:spPr/>
    </dgm:pt>
    <dgm:pt modelId="{B3FCF1F4-028E-4534-AC7F-A17BD8E66361}" type="pres">
      <dgm:prSet presAssocID="{0882B6B7-00AA-4933-85F7-1F77CFF1C3D3}" presName="parSpace" presStyleCnt="0"/>
      <dgm:spPr/>
    </dgm:pt>
    <dgm:pt modelId="{434ECEB3-179D-4233-9F0D-E15DA548F4E7}" type="pres">
      <dgm:prSet presAssocID="{A2F5275A-74D0-4FE8-AE2B-E5B8AA9C0456}" presName="parTxOnly" presStyleLbl="node1" presStyleIdx="2" presStyleCnt="8">
        <dgm:presLayoutVars>
          <dgm:bulletEnabled val="1"/>
        </dgm:presLayoutVars>
      </dgm:prSet>
      <dgm:spPr/>
    </dgm:pt>
    <dgm:pt modelId="{623B792B-53DA-4C31-AFF1-0E57F8D8F542}" type="pres">
      <dgm:prSet presAssocID="{3C7EB158-B6E6-4E09-879E-E5A4F6624032}" presName="parSpace" presStyleCnt="0"/>
      <dgm:spPr/>
    </dgm:pt>
    <dgm:pt modelId="{0714670F-0F76-4B21-915B-77EDCE6F584D}" type="pres">
      <dgm:prSet presAssocID="{26E2F8AF-EFBA-4718-9C30-CF69D7476BD2}" presName="parTxOnly" presStyleLbl="node1" presStyleIdx="3" presStyleCnt="8">
        <dgm:presLayoutVars>
          <dgm:bulletEnabled val="1"/>
        </dgm:presLayoutVars>
      </dgm:prSet>
      <dgm:spPr/>
    </dgm:pt>
    <dgm:pt modelId="{5DD4236F-B9EC-4705-AA31-E763F40D9C4B}" type="pres">
      <dgm:prSet presAssocID="{4C00CBB0-B333-4BEB-A919-02C031E39B94}" presName="parSpace" presStyleCnt="0"/>
      <dgm:spPr/>
    </dgm:pt>
    <dgm:pt modelId="{83C7B6BF-5B79-43E6-9818-0EE03070B6C3}" type="pres">
      <dgm:prSet presAssocID="{AE83AA2F-9E4D-4AD0-9B2B-F4469650AD4B}" presName="parTxOnly" presStyleLbl="node1" presStyleIdx="4" presStyleCnt="8">
        <dgm:presLayoutVars>
          <dgm:bulletEnabled val="1"/>
        </dgm:presLayoutVars>
      </dgm:prSet>
      <dgm:spPr/>
    </dgm:pt>
    <dgm:pt modelId="{CF813599-6FE7-424B-8DAE-66203ADE8975}" type="pres">
      <dgm:prSet presAssocID="{FEAB9F3A-289F-4487-9C9A-7C8A9B0B68E2}" presName="parSpace" presStyleCnt="0"/>
      <dgm:spPr/>
    </dgm:pt>
    <dgm:pt modelId="{D969D0A6-81DB-47F5-8834-526A81E01CE5}" type="pres">
      <dgm:prSet presAssocID="{870388D2-7B51-49AF-A4B7-AD6F5403A9E4}" presName="parTxOnly" presStyleLbl="node1" presStyleIdx="5" presStyleCnt="8">
        <dgm:presLayoutVars>
          <dgm:bulletEnabled val="1"/>
        </dgm:presLayoutVars>
      </dgm:prSet>
      <dgm:spPr/>
    </dgm:pt>
    <dgm:pt modelId="{4EB2FF62-9E9C-47B1-8DDF-85ADA01D28F1}" type="pres">
      <dgm:prSet presAssocID="{3AEF1E82-E9D7-466F-A945-1BE1A20C8C26}" presName="parSpace" presStyleCnt="0"/>
      <dgm:spPr/>
    </dgm:pt>
    <dgm:pt modelId="{17614D98-FEE9-4E93-A45E-EB3759B6EAEF}" type="pres">
      <dgm:prSet presAssocID="{8C591706-4B2C-48A6-847C-9A304465598B}" presName="parTxOnly" presStyleLbl="node1" presStyleIdx="6" presStyleCnt="8">
        <dgm:presLayoutVars>
          <dgm:bulletEnabled val="1"/>
        </dgm:presLayoutVars>
      </dgm:prSet>
      <dgm:spPr/>
    </dgm:pt>
    <dgm:pt modelId="{33A71B22-AF3B-4929-A9F7-57A8550C16A0}" type="pres">
      <dgm:prSet presAssocID="{3FC4BF58-8497-400B-BD17-C3B163192597}" presName="parSpace" presStyleCnt="0"/>
      <dgm:spPr/>
    </dgm:pt>
    <dgm:pt modelId="{617F7EBA-E8A4-4FF6-B27D-7ED001BAFDA9}" type="pres">
      <dgm:prSet presAssocID="{D885A02E-FFCD-4372-9A00-6AB304DBD8D0}" presName="parTxOnly" presStyleLbl="node1" presStyleIdx="7" presStyleCnt="8">
        <dgm:presLayoutVars>
          <dgm:bulletEnabled val="1"/>
        </dgm:presLayoutVars>
      </dgm:prSet>
      <dgm:spPr/>
    </dgm:pt>
  </dgm:ptLst>
  <dgm:cxnLst>
    <dgm:cxn modelId="{633C1F0E-2981-427E-9709-FEFB5A5EA24E}" srcId="{35729975-1728-4DE7-9860-1C66B1D130E0}" destId="{4A048A38-FA02-492F-820E-B19DF7D7EFAA}" srcOrd="0" destOrd="0" parTransId="{33C9C2DB-2450-4C92-84D8-47639829BE37}" sibTransId="{0A363215-9461-4933-BC5B-211BE60E59A2}"/>
    <dgm:cxn modelId="{74CD1317-3E86-4726-B61D-C5E798936B4E}" type="presOf" srcId="{26E2F8AF-EFBA-4718-9C30-CF69D7476BD2}" destId="{0714670F-0F76-4B21-915B-77EDCE6F584D}" srcOrd="0" destOrd="0" presId="urn:microsoft.com/office/officeart/2005/8/layout/hChevron3"/>
    <dgm:cxn modelId="{0C894926-A5AC-4EA5-8760-EA8B66E8594A}" type="presOf" srcId="{566C3D29-8F79-423B-BBB6-FBB479C89063}" destId="{C8D4452B-FEA5-414F-96AE-C1ABF795BCE7}" srcOrd="0" destOrd="0" presId="urn:microsoft.com/office/officeart/2005/8/layout/hChevron3"/>
    <dgm:cxn modelId="{715CF034-5BE7-4080-8E1E-D8BDB345AE14}" type="presOf" srcId="{8C591706-4B2C-48A6-847C-9A304465598B}" destId="{17614D98-FEE9-4E93-A45E-EB3759B6EAEF}" srcOrd="0" destOrd="0" presId="urn:microsoft.com/office/officeart/2005/8/layout/hChevron3"/>
    <dgm:cxn modelId="{1D06EA38-055A-4CA7-A8AF-6232C23C52AE}" srcId="{35729975-1728-4DE7-9860-1C66B1D130E0}" destId="{870388D2-7B51-49AF-A4B7-AD6F5403A9E4}" srcOrd="5" destOrd="0" parTransId="{4BFDD3B9-2787-4A51-9DA5-0A49E6C3AD01}" sibTransId="{3AEF1E82-E9D7-466F-A945-1BE1A20C8C26}"/>
    <dgm:cxn modelId="{BF1FCB69-350C-4A2F-899C-0EFF1103ADCC}" srcId="{35729975-1728-4DE7-9860-1C66B1D130E0}" destId="{26E2F8AF-EFBA-4718-9C30-CF69D7476BD2}" srcOrd="3" destOrd="0" parTransId="{A5BA66FD-4559-4F2A-B3EA-3042482A2C72}" sibTransId="{4C00CBB0-B333-4BEB-A919-02C031E39B94}"/>
    <dgm:cxn modelId="{970B434B-EFBE-4EB2-AC7A-44A59E9409F3}" srcId="{35729975-1728-4DE7-9860-1C66B1D130E0}" destId="{566C3D29-8F79-423B-BBB6-FBB479C89063}" srcOrd="1" destOrd="0" parTransId="{622FE0EF-E26B-4245-8AF9-39144914A083}" sibTransId="{0882B6B7-00AA-4933-85F7-1F77CFF1C3D3}"/>
    <dgm:cxn modelId="{63B31655-AFEA-4A0D-93BB-7304E39A8F6A}" type="presOf" srcId="{AE83AA2F-9E4D-4AD0-9B2B-F4469650AD4B}" destId="{83C7B6BF-5B79-43E6-9818-0EE03070B6C3}" srcOrd="0" destOrd="0" presId="urn:microsoft.com/office/officeart/2005/8/layout/hChevron3"/>
    <dgm:cxn modelId="{8C27317C-CBE7-4C3B-9488-7050C0CE4E4C}" srcId="{35729975-1728-4DE7-9860-1C66B1D130E0}" destId="{A2F5275A-74D0-4FE8-AE2B-E5B8AA9C0456}" srcOrd="2" destOrd="0" parTransId="{502AF692-780F-4F42-8573-628CF6076609}" sibTransId="{3C7EB158-B6E6-4E09-879E-E5A4F6624032}"/>
    <dgm:cxn modelId="{7458DE7D-A2AF-4B46-A954-6A703ECE8D32}" type="presOf" srcId="{4A048A38-FA02-492F-820E-B19DF7D7EFAA}" destId="{93FF73D4-1A2E-406A-A745-D7C6B06AED94}" srcOrd="0" destOrd="0" presId="urn:microsoft.com/office/officeart/2005/8/layout/hChevron3"/>
    <dgm:cxn modelId="{C2909F8F-197D-424F-BD1F-F50226C3BBA8}" type="presOf" srcId="{D885A02E-FFCD-4372-9A00-6AB304DBD8D0}" destId="{617F7EBA-E8A4-4FF6-B27D-7ED001BAFDA9}" srcOrd="0" destOrd="0" presId="urn:microsoft.com/office/officeart/2005/8/layout/hChevron3"/>
    <dgm:cxn modelId="{4F3D279F-09F1-492C-8C10-C7C6BBAAD66A}" srcId="{35729975-1728-4DE7-9860-1C66B1D130E0}" destId="{AE83AA2F-9E4D-4AD0-9B2B-F4469650AD4B}" srcOrd="4" destOrd="0" parTransId="{96DF8287-0341-48E6-921E-49907A69E0DA}" sibTransId="{FEAB9F3A-289F-4487-9C9A-7C8A9B0B68E2}"/>
    <dgm:cxn modelId="{526863A6-0A23-4C09-BE7C-EF1E2FFDF3BB}" type="presOf" srcId="{35729975-1728-4DE7-9860-1C66B1D130E0}" destId="{C72D91C6-1144-4A4A-B399-998292E89804}" srcOrd="0" destOrd="0" presId="urn:microsoft.com/office/officeart/2005/8/layout/hChevron3"/>
    <dgm:cxn modelId="{33A4DCA8-CAB9-496C-BA20-9AC6086D952F}" type="presOf" srcId="{A2F5275A-74D0-4FE8-AE2B-E5B8AA9C0456}" destId="{434ECEB3-179D-4233-9F0D-E15DA548F4E7}" srcOrd="0" destOrd="0" presId="urn:microsoft.com/office/officeart/2005/8/layout/hChevron3"/>
    <dgm:cxn modelId="{A24B70D5-9638-4B29-8E29-D968C49691FD}" srcId="{35729975-1728-4DE7-9860-1C66B1D130E0}" destId="{8C591706-4B2C-48A6-847C-9A304465598B}" srcOrd="6" destOrd="0" parTransId="{C5E4E199-D25C-4FCC-99B4-5C0CEAE1BFE9}" sibTransId="{3FC4BF58-8497-400B-BD17-C3B163192597}"/>
    <dgm:cxn modelId="{F0FB48D6-E147-4549-BCAA-F3495500DFF1}" type="presOf" srcId="{870388D2-7B51-49AF-A4B7-AD6F5403A9E4}" destId="{D969D0A6-81DB-47F5-8834-526A81E01CE5}" srcOrd="0" destOrd="0" presId="urn:microsoft.com/office/officeart/2005/8/layout/hChevron3"/>
    <dgm:cxn modelId="{272996F3-9EFA-4B9C-B4B0-0DCE3FC8B879}" srcId="{35729975-1728-4DE7-9860-1C66B1D130E0}" destId="{D885A02E-FFCD-4372-9A00-6AB304DBD8D0}" srcOrd="7" destOrd="0" parTransId="{A74DA4DB-B160-4161-B073-A7C32D790B50}" sibTransId="{4D1F010B-AB10-40C0-9EAA-8386BD69A32B}"/>
    <dgm:cxn modelId="{67A907DD-8BAE-4356-8F90-B49D69A5C43E}" type="presParOf" srcId="{C72D91C6-1144-4A4A-B399-998292E89804}" destId="{93FF73D4-1A2E-406A-A745-D7C6B06AED94}" srcOrd="0" destOrd="0" presId="urn:microsoft.com/office/officeart/2005/8/layout/hChevron3"/>
    <dgm:cxn modelId="{C5A834DC-9FA8-4AB6-83EF-3292B551C8F8}" type="presParOf" srcId="{C72D91C6-1144-4A4A-B399-998292E89804}" destId="{B6FA6819-9C06-4352-BA31-D4F6CB6A57E5}" srcOrd="1" destOrd="0" presId="urn:microsoft.com/office/officeart/2005/8/layout/hChevron3"/>
    <dgm:cxn modelId="{8DFAC988-9ECF-4F46-9FCF-624FF227060B}" type="presParOf" srcId="{C72D91C6-1144-4A4A-B399-998292E89804}" destId="{C8D4452B-FEA5-414F-96AE-C1ABF795BCE7}" srcOrd="2" destOrd="0" presId="urn:microsoft.com/office/officeart/2005/8/layout/hChevron3"/>
    <dgm:cxn modelId="{186511B8-9AE7-4690-B741-C61433034772}" type="presParOf" srcId="{C72D91C6-1144-4A4A-B399-998292E89804}" destId="{B3FCF1F4-028E-4534-AC7F-A17BD8E66361}" srcOrd="3" destOrd="0" presId="urn:microsoft.com/office/officeart/2005/8/layout/hChevron3"/>
    <dgm:cxn modelId="{8264BB66-88E9-42E8-92DB-01FA0E117155}" type="presParOf" srcId="{C72D91C6-1144-4A4A-B399-998292E89804}" destId="{434ECEB3-179D-4233-9F0D-E15DA548F4E7}" srcOrd="4" destOrd="0" presId="urn:microsoft.com/office/officeart/2005/8/layout/hChevron3"/>
    <dgm:cxn modelId="{160F67B9-7778-4112-824D-C76F66F3B6EE}" type="presParOf" srcId="{C72D91C6-1144-4A4A-B399-998292E89804}" destId="{623B792B-53DA-4C31-AFF1-0E57F8D8F542}" srcOrd="5" destOrd="0" presId="urn:microsoft.com/office/officeart/2005/8/layout/hChevron3"/>
    <dgm:cxn modelId="{5B65BB1F-B4C1-4FBE-A42C-5BC2B6EEE025}" type="presParOf" srcId="{C72D91C6-1144-4A4A-B399-998292E89804}" destId="{0714670F-0F76-4B21-915B-77EDCE6F584D}" srcOrd="6" destOrd="0" presId="urn:microsoft.com/office/officeart/2005/8/layout/hChevron3"/>
    <dgm:cxn modelId="{D3A07A1A-C7C9-43DC-871A-BE1562E2DE49}" type="presParOf" srcId="{C72D91C6-1144-4A4A-B399-998292E89804}" destId="{5DD4236F-B9EC-4705-AA31-E763F40D9C4B}" srcOrd="7" destOrd="0" presId="urn:microsoft.com/office/officeart/2005/8/layout/hChevron3"/>
    <dgm:cxn modelId="{FAAF5FB6-6A0E-42A5-B086-74B02E4AFB8D}" type="presParOf" srcId="{C72D91C6-1144-4A4A-B399-998292E89804}" destId="{83C7B6BF-5B79-43E6-9818-0EE03070B6C3}" srcOrd="8" destOrd="0" presId="urn:microsoft.com/office/officeart/2005/8/layout/hChevron3"/>
    <dgm:cxn modelId="{96547A78-183C-4494-9573-D6892F9F4D49}" type="presParOf" srcId="{C72D91C6-1144-4A4A-B399-998292E89804}" destId="{CF813599-6FE7-424B-8DAE-66203ADE8975}" srcOrd="9" destOrd="0" presId="urn:microsoft.com/office/officeart/2005/8/layout/hChevron3"/>
    <dgm:cxn modelId="{14E5741C-1AE8-4973-AA4F-C8F8044A01B9}" type="presParOf" srcId="{C72D91C6-1144-4A4A-B399-998292E89804}" destId="{D969D0A6-81DB-47F5-8834-526A81E01CE5}" srcOrd="10" destOrd="0" presId="urn:microsoft.com/office/officeart/2005/8/layout/hChevron3"/>
    <dgm:cxn modelId="{D053329E-AB29-4577-AEB0-9AEE078F1325}" type="presParOf" srcId="{C72D91C6-1144-4A4A-B399-998292E89804}" destId="{4EB2FF62-9E9C-47B1-8DDF-85ADA01D28F1}" srcOrd="11" destOrd="0" presId="urn:microsoft.com/office/officeart/2005/8/layout/hChevron3"/>
    <dgm:cxn modelId="{15C92909-176A-44AD-AA07-357EB8163C6F}" type="presParOf" srcId="{C72D91C6-1144-4A4A-B399-998292E89804}" destId="{17614D98-FEE9-4E93-A45E-EB3759B6EAEF}" srcOrd="12" destOrd="0" presId="urn:microsoft.com/office/officeart/2005/8/layout/hChevron3"/>
    <dgm:cxn modelId="{7107210C-45EE-4078-A770-E64C01ACE4F7}" type="presParOf" srcId="{C72D91C6-1144-4A4A-B399-998292E89804}" destId="{33A71B22-AF3B-4929-A9F7-57A8550C16A0}" srcOrd="13" destOrd="0" presId="urn:microsoft.com/office/officeart/2005/8/layout/hChevron3"/>
    <dgm:cxn modelId="{6961BA9E-8F58-4B22-BEE9-D465A21663E4}" type="presParOf" srcId="{C72D91C6-1144-4A4A-B399-998292E89804}" destId="{617F7EBA-E8A4-4FF6-B27D-7ED001BAFDA9}" srcOrd="14"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F73D4-1A2E-406A-A745-D7C6B06AED94}">
      <dsp:nvSpPr>
        <dsp:cNvPr id="0" name=""/>
        <dsp:cNvSpPr/>
      </dsp:nvSpPr>
      <dsp:spPr>
        <a:xfrm>
          <a:off x="2144" y="154330"/>
          <a:ext cx="664878" cy="265951"/>
        </a:xfrm>
        <a:prstGeom prst="homePlate">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LWV</a:t>
          </a:r>
        </a:p>
      </dsp:txBody>
      <dsp:txXfrm>
        <a:off x="2144" y="154330"/>
        <a:ext cx="598390" cy="265951"/>
      </dsp:txXfrm>
    </dsp:sp>
    <dsp:sp modelId="{C8D4452B-FEA5-414F-96AE-C1ABF795BCE7}">
      <dsp:nvSpPr>
        <dsp:cNvPr id="0" name=""/>
        <dsp:cNvSpPr/>
      </dsp:nvSpPr>
      <dsp:spPr>
        <a:xfrm>
          <a:off x="534047"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SAP</a:t>
          </a:r>
        </a:p>
      </dsp:txBody>
      <dsp:txXfrm>
        <a:off x="667023" y="154330"/>
        <a:ext cx="398927" cy="265951"/>
      </dsp:txXfrm>
    </dsp:sp>
    <dsp:sp modelId="{434ECEB3-179D-4233-9F0D-E15DA548F4E7}">
      <dsp:nvSpPr>
        <dsp:cNvPr id="0" name=""/>
        <dsp:cNvSpPr/>
      </dsp:nvSpPr>
      <dsp:spPr>
        <a:xfrm>
          <a:off x="1065950"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Analyse</a:t>
          </a:r>
        </a:p>
      </dsp:txBody>
      <dsp:txXfrm>
        <a:off x="1198926" y="154330"/>
        <a:ext cx="398927" cy="265951"/>
      </dsp:txXfrm>
    </dsp:sp>
    <dsp:sp modelId="{0714670F-0F76-4B21-915B-77EDCE6F584D}">
      <dsp:nvSpPr>
        <dsp:cNvPr id="0" name=""/>
        <dsp:cNvSpPr/>
      </dsp:nvSpPr>
      <dsp:spPr>
        <a:xfrm>
          <a:off x="1597853"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Planung</a:t>
          </a:r>
        </a:p>
      </dsp:txBody>
      <dsp:txXfrm>
        <a:off x="1730829" y="154330"/>
        <a:ext cx="398927" cy="265951"/>
      </dsp:txXfrm>
    </dsp:sp>
    <dsp:sp modelId="{83C7B6BF-5B79-43E6-9818-0EE03070B6C3}">
      <dsp:nvSpPr>
        <dsp:cNvPr id="0" name=""/>
        <dsp:cNvSpPr/>
      </dsp:nvSpPr>
      <dsp:spPr>
        <a:xfrm>
          <a:off x="2129756"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Imp.</a:t>
          </a:r>
        </a:p>
      </dsp:txBody>
      <dsp:txXfrm>
        <a:off x="2262732" y="154330"/>
        <a:ext cx="398927" cy="265951"/>
      </dsp:txXfrm>
    </dsp:sp>
    <dsp:sp modelId="{D969D0A6-81DB-47F5-8834-526A81E01CE5}">
      <dsp:nvSpPr>
        <dsp:cNvPr id="0" name=""/>
        <dsp:cNvSpPr/>
      </dsp:nvSpPr>
      <dsp:spPr>
        <a:xfrm>
          <a:off x="2661658"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Qualität</a:t>
          </a:r>
        </a:p>
      </dsp:txBody>
      <dsp:txXfrm>
        <a:off x="2794634" y="154330"/>
        <a:ext cx="398927" cy="265951"/>
      </dsp:txXfrm>
    </dsp:sp>
    <dsp:sp modelId="{17614D98-FEE9-4E93-A45E-EB3759B6EAEF}">
      <dsp:nvSpPr>
        <dsp:cNvPr id="0" name=""/>
        <dsp:cNvSpPr/>
      </dsp:nvSpPr>
      <dsp:spPr>
        <a:xfrm>
          <a:off x="3193561"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Fazit</a:t>
          </a:r>
        </a:p>
      </dsp:txBody>
      <dsp:txXfrm>
        <a:off x="3326537" y="154330"/>
        <a:ext cx="398927" cy="265951"/>
      </dsp:txXfrm>
    </dsp:sp>
    <dsp:sp modelId="{617F7EBA-E8A4-4FF6-B27D-7ED001BAFDA9}">
      <dsp:nvSpPr>
        <dsp:cNvPr id="0" name=""/>
        <dsp:cNvSpPr/>
      </dsp:nvSpPr>
      <dsp:spPr>
        <a:xfrm>
          <a:off x="3725464"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Quelle</a:t>
          </a:r>
        </a:p>
      </dsp:txBody>
      <dsp:txXfrm>
        <a:off x="3858440" y="154330"/>
        <a:ext cx="398927" cy="26595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F73D4-1A2E-406A-A745-D7C6B06AED94}">
      <dsp:nvSpPr>
        <dsp:cNvPr id="0" name=""/>
        <dsp:cNvSpPr/>
      </dsp:nvSpPr>
      <dsp:spPr>
        <a:xfrm>
          <a:off x="2144" y="154330"/>
          <a:ext cx="664878" cy="265951"/>
        </a:xfrm>
        <a:prstGeom prst="homePlate">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LWV</a:t>
          </a:r>
        </a:p>
      </dsp:txBody>
      <dsp:txXfrm>
        <a:off x="2144" y="154330"/>
        <a:ext cx="598390" cy="265951"/>
      </dsp:txXfrm>
    </dsp:sp>
    <dsp:sp modelId="{C8D4452B-FEA5-414F-96AE-C1ABF795BCE7}">
      <dsp:nvSpPr>
        <dsp:cNvPr id="0" name=""/>
        <dsp:cNvSpPr/>
      </dsp:nvSpPr>
      <dsp:spPr>
        <a:xfrm>
          <a:off x="534047"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SAP</a:t>
          </a:r>
        </a:p>
      </dsp:txBody>
      <dsp:txXfrm>
        <a:off x="667023" y="154330"/>
        <a:ext cx="398927" cy="265951"/>
      </dsp:txXfrm>
    </dsp:sp>
    <dsp:sp modelId="{434ECEB3-179D-4233-9F0D-E15DA548F4E7}">
      <dsp:nvSpPr>
        <dsp:cNvPr id="0" name=""/>
        <dsp:cNvSpPr/>
      </dsp:nvSpPr>
      <dsp:spPr>
        <a:xfrm>
          <a:off x="1065950"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Analyse</a:t>
          </a:r>
        </a:p>
      </dsp:txBody>
      <dsp:txXfrm>
        <a:off x="1198926" y="154330"/>
        <a:ext cx="398927" cy="265951"/>
      </dsp:txXfrm>
    </dsp:sp>
    <dsp:sp modelId="{0714670F-0F76-4B21-915B-77EDCE6F584D}">
      <dsp:nvSpPr>
        <dsp:cNvPr id="0" name=""/>
        <dsp:cNvSpPr/>
      </dsp:nvSpPr>
      <dsp:spPr>
        <a:xfrm>
          <a:off x="1597853" y="154330"/>
          <a:ext cx="664878" cy="265951"/>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Planung</a:t>
          </a:r>
        </a:p>
      </dsp:txBody>
      <dsp:txXfrm>
        <a:off x="1730829" y="154330"/>
        <a:ext cx="398927" cy="265951"/>
      </dsp:txXfrm>
    </dsp:sp>
    <dsp:sp modelId="{83C7B6BF-5B79-43E6-9818-0EE03070B6C3}">
      <dsp:nvSpPr>
        <dsp:cNvPr id="0" name=""/>
        <dsp:cNvSpPr/>
      </dsp:nvSpPr>
      <dsp:spPr>
        <a:xfrm>
          <a:off x="2129756"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Imp.</a:t>
          </a:r>
        </a:p>
      </dsp:txBody>
      <dsp:txXfrm>
        <a:off x="2262732" y="154330"/>
        <a:ext cx="398927" cy="265951"/>
      </dsp:txXfrm>
    </dsp:sp>
    <dsp:sp modelId="{D969D0A6-81DB-47F5-8834-526A81E01CE5}">
      <dsp:nvSpPr>
        <dsp:cNvPr id="0" name=""/>
        <dsp:cNvSpPr/>
      </dsp:nvSpPr>
      <dsp:spPr>
        <a:xfrm>
          <a:off x="2661658"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Qualität</a:t>
          </a:r>
        </a:p>
      </dsp:txBody>
      <dsp:txXfrm>
        <a:off x="2794634" y="154330"/>
        <a:ext cx="398927" cy="265951"/>
      </dsp:txXfrm>
    </dsp:sp>
    <dsp:sp modelId="{17614D98-FEE9-4E93-A45E-EB3759B6EAEF}">
      <dsp:nvSpPr>
        <dsp:cNvPr id="0" name=""/>
        <dsp:cNvSpPr/>
      </dsp:nvSpPr>
      <dsp:spPr>
        <a:xfrm>
          <a:off x="3193561"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Fazit</a:t>
          </a:r>
        </a:p>
      </dsp:txBody>
      <dsp:txXfrm>
        <a:off x="3326537" y="154330"/>
        <a:ext cx="398927" cy="265951"/>
      </dsp:txXfrm>
    </dsp:sp>
    <dsp:sp modelId="{617F7EBA-E8A4-4FF6-B27D-7ED001BAFDA9}">
      <dsp:nvSpPr>
        <dsp:cNvPr id="0" name=""/>
        <dsp:cNvSpPr/>
      </dsp:nvSpPr>
      <dsp:spPr>
        <a:xfrm>
          <a:off x="3725464"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Quelle</a:t>
          </a:r>
        </a:p>
      </dsp:txBody>
      <dsp:txXfrm>
        <a:off x="3858440" y="154330"/>
        <a:ext cx="398927" cy="26595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F73D4-1A2E-406A-A745-D7C6B06AED94}">
      <dsp:nvSpPr>
        <dsp:cNvPr id="0" name=""/>
        <dsp:cNvSpPr/>
      </dsp:nvSpPr>
      <dsp:spPr>
        <a:xfrm>
          <a:off x="2144" y="154330"/>
          <a:ext cx="664878" cy="265951"/>
        </a:xfrm>
        <a:prstGeom prst="homePlate">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LWV</a:t>
          </a:r>
        </a:p>
      </dsp:txBody>
      <dsp:txXfrm>
        <a:off x="2144" y="154330"/>
        <a:ext cx="598390" cy="265951"/>
      </dsp:txXfrm>
    </dsp:sp>
    <dsp:sp modelId="{C8D4452B-FEA5-414F-96AE-C1ABF795BCE7}">
      <dsp:nvSpPr>
        <dsp:cNvPr id="0" name=""/>
        <dsp:cNvSpPr/>
      </dsp:nvSpPr>
      <dsp:spPr>
        <a:xfrm>
          <a:off x="534047"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SAP</a:t>
          </a:r>
        </a:p>
      </dsp:txBody>
      <dsp:txXfrm>
        <a:off x="667023" y="154330"/>
        <a:ext cx="398927" cy="265951"/>
      </dsp:txXfrm>
    </dsp:sp>
    <dsp:sp modelId="{434ECEB3-179D-4233-9F0D-E15DA548F4E7}">
      <dsp:nvSpPr>
        <dsp:cNvPr id="0" name=""/>
        <dsp:cNvSpPr/>
      </dsp:nvSpPr>
      <dsp:spPr>
        <a:xfrm>
          <a:off x="1065950"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Analyse</a:t>
          </a:r>
        </a:p>
      </dsp:txBody>
      <dsp:txXfrm>
        <a:off x="1198926" y="154330"/>
        <a:ext cx="398927" cy="265951"/>
      </dsp:txXfrm>
    </dsp:sp>
    <dsp:sp modelId="{0714670F-0F76-4B21-915B-77EDCE6F584D}">
      <dsp:nvSpPr>
        <dsp:cNvPr id="0" name=""/>
        <dsp:cNvSpPr/>
      </dsp:nvSpPr>
      <dsp:spPr>
        <a:xfrm>
          <a:off x="1597853" y="154330"/>
          <a:ext cx="664878" cy="265951"/>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Planung</a:t>
          </a:r>
        </a:p>
      </dsp:txBody>
      <dsp:txXfrm>
        <a:off x="1730829" y="154330"/>
        <a:ext cx="398927" cy="265951"/>
      </dsp:txXfrm>
    </dsp:sp>
    <dsp:sp modelId="{83C7B6BF-5B79-43E6-9818-0EE03070B6C3}">
      <dsp:nvSpPr>
        <dsp:cNvPr id="0" name=""/>
        <dsp:cNvSpPr/>
      </dsp:nvSpPr>
      <dsp:spPr>
        <a:xfrm>
          <a:off x="2129756"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Imp.</a:t>
          </a:r>
        </a:p>
      </dsp:txBody>
      <dsp:txXfrm>
        <a:off x="2262732" y="154330"/>
        <a:ext cx="398927" cy="265951"/>
      </dsp:txXfrm>
    </dsp:sp>
    <dsp:sp modelId="{D969D0A6-81DB-47F5-8834-526A81E01CE5}">
      <dsp:nvSpPr>
        <dsp:cNvPr id="0" name=""/>
        <dsp:cNvSpPr/>
      </dsp:nvSpPr>
      <dsp:spPr>
        <a:xfrm>
          <a:off x="2661658"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Qualität</a:t>
          </a:r>
        </a:p>
      </dsp:txBody>
      <dsp:txXfrm>
        <a:off x="2794634" y="154330"/>
        <a:ext cx="398927" cy="265951"/>
      </dsp:txXfrm>
    </dsp:sp>
    <dsp:sp modelId="{17614D98-FEE9-4E93-A45E-EB3759B6EAEF}">
      <dsp:nvSpPr>
        <dsp:cNvPr id="0" name=""/>
        <dsp:cNvSpPr/>
      </dsp:nvSpPr>
      <dsp:spPr>
        <a:xfrm>
          <a:off x="3193561"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Fazit</a:t>
          </a:r>
        </a:p>
      </dsp:txBody>
      <dsp:txXfrm>
        <a:off x="3326537" y="154330"/>
        <a:ext cx="398927" cy="265951"/>
      </dsp:txXfrm>
    </dsp:sp>
    <dsp:sp modelId="{617F7EBA-E8A4-4FF6-B27D-7ED001BAFDA9}">
      <dsp:nvSpPr>
        <dsp:cNvPr id="0" name=""/>
        <dsp:cNvSpPr/>
      </dsp:nvSpPr>
      <dsp:spPr>
        <a:xfrm>
          <a:off x="3725464"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Quelle</a:t>
          </a:r>
        </a:p>
      </dsp:txBody>
      <dsp:txXfrm>
        <a:off x="3858440" y="154330"/>
        <a:ext cx="398927" cy="26595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F73D4-1A2E-406A-A745-D7C6B06AED94}">
      <dsp:nvSpPr>
        <dsp:cNvPr id="0" name=""/>
        <dsp:cNvSpPr/>
      </dsp:nvSpPr>
      <dsp:spPr>
        <a:xfrm>
          <a:off x="2144" y="154330"/>
          <a:ext cx="664878" cy="265951"/>
        </a:xfrm>
        <a:prstGeom prst="homePlate">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LWV</a:t>
          </a:r>
        </a:p>
      </dsp:txBody>
      <dsp:txXfrm>
        <a:off x="2144" y="154330"/>
        <a:ext cx="598390" cy="265951"/>
      </dsp:txXfrm>
    </dsp:sp>
    <dsp:sp modelId="{C8D4452B-FEA5-414F-96AE-C1ABF795BCE7}">
      <dsp:nvSpPr>
        <dsp:cNvPr id="0" name=""/>
        <dsp:cNvSpPr/>
      </dsp:nvSpPr>
      <dsp:spPr>
        <a:xfrm>
          <a:off x="534047"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SAP</a:t>
          </a:r>
        </a:p>
      </dsp:txBody>
      <dsp:txXfrm>
        <a:off x="667023" y="154330"/>
        <a:ext cx="398927" cy="265951"/>
      </dsp:txXfrm>
    </dsp:sp>
    <dsp:sp modelId="{434ECEB3-179D-4233-9F0D-E15DA548F4E7}">
      <dsp:nvSpPr>
        <dsp:cNvPr id="0" name=""/>
        <dsp:cNvSpPr/>
      </dsp:nvSpPr>
      <dsp:spPr>
        <a:xfrm>
          <a:off x="1065950"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Analyse</a:t>
          </a:r>
        </a:p>
      </dsp:txBody>
      <dsp:txXfrm>
        <a:off x="1198926" y="154330"/>
        <a:ext cx="398927" cy="265951"/>
      </dsp:txXfrm>
    </dsp:sp>
    <dsp:sp modelId="{0714670F-0F76-4B21-915B-77EDCE6F584D}">
      <dsp:nvSpPr>
        <dsp:cNvPr id="0" name=""/>
        <dsp:cNvSpPr/>
      </dsp:nvSpPr>
      <dsp:spPr>
        <a:xfrm>
          <a:off x="1597853" y="154330"/>
          <a:ext cx="664878" cy="265951"/>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Planung</a:t>
          </a:r>
        </a:p>
      </dsp:txBody>
      <dsp:txXfrm>
        <a:off x="1730829" y="154330"/>
        <a:ext cx="398927" cy="265951"/>
      </dsp:txXfrm>
    </dsp:sp>
    <dsp:sp modelId="{83C7B6BF-5B79-43E6-9818-0EE03070B6C3}">
      <dsp:nvSpPr>
        <dsp:cNvPr id="0" name=""/>
        <dsp:cNvSpPr/>
      </dsp:nvSpPr>
      <dsp:spPr>
        <a:xfrm>
          <a:off x="2129756"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Imp.</a:t>
          </a:r>
        </a:p>
      </dsp:txBody>
      <dsp:txXfrm>
        <a:off x="2262732" y="154330"/>
        <a:ext cx="398927" cy="265951"/>
      </dsp:txXfrm>
    </dsp:sp>
    <dsp:sp modelId="{D969D0A6-81DB-47F5-8834-526A81E01CE5}">
      <dsp:nvSpPr>
        <dsp:cNvPr id="0" name=""/>
        <dsp:cNvSpPr/>
      </dsp:nvSpPr>
      <dsp:spPr>
        <a:xfrm>
          <a:off x="2661658"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Qualität</a:t>
          </a:r>
        </a:p>
      </dsp:txBody>
      <dsp:txXfrm>
        <a:off x="2794634" y="154330"/>
        <a:ext cx="398927" cy="265951"/>
      </dsp:txXfrm>
    </dsp:sp>
    <dsp:sp modelId="{17614D98-FEE9-4E93-A45E-EB3759B6EAEF}">
      <dsp:nvSpPr>
        <dsp:cNvPr id="0" name=""/>
        <dsp:cNvSpPr/>
      </dsp:nvSpPr>
      <dsp:spPr>
        <a:xfrm>
          <a:off x="3193561"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Fazit</a:t>
          </a:r>
        </a:p>
      </dsp:txBody>
      <dsp:txXfrm>
        <a:off x="3326537" y="154330"/>
        <a:ext cx="398927" cy="265951"/>
      </dsp:txXfrm>
    </dsp:sp>
    <dsp:sp modelId="{617F7EBA-E8A4-4FF6-B27D-7ED001BAFDA9}">
      <dsp:nvSpPr>
        <dsp:cNvPr id="0" name=""/>
        <dsp:cNvSpPr/>
      </dsp:nvSpPr>
      <dsp:spPr>
        <a:xfrm>
          <a:off x="3725464"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Quelle</a:t>
          </a:r>
        </a:p>
      </dsp:txBody>
      <dsp:txXfrm>
        <a:off x="3858440" y="154330"/>
        <a:ext cx="398927" cy="26595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F73D4-1A2E-406A-A745-D7C6B06AED94}">
      <dsp:nvSpPr>
        <dsp:cNvPr id="0" name=""/>
        <dsp:cNvSpPr/>
      </dsp:nvSpPr>
      <dsp:spPr>
        <a:xfrm>
          <a:off x="2144" y="154330"/>
          <a:ext cx="664878" cy="265951"/>
        </a:xfrm>
        <a:prstGeom prst="homePlate">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LWV</a:t>
          </a:r>
        </a:p>
      </dsp:txBody>
      <dsp:txXfrm>
        <a:off x="2144" y="154330"/>
        <a:ext cx="598390" cy="265951"/>
      </dsp:txXfrm>
    </dsp:sp>
    <dsp:sp modelId="{C8D4452B-FEA5-414F-96AE-C1ABF795BCE7}">
      <dsp:nvSpPr>
        <dsp:cNvPr id="0" name=""/>
        <dsp:cNvSpPr/>
      </dsp:nvSpPr>
      <dsp:spPr>
        <a:xfrm>
          <a:off x="534047"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SAP</a:t>
          </a:r>
        </a:p>
      </dsp:txBody>
      <dsp:txXfrm>
        <a:off x="667023" y="154330"/>
        <a:ext cx="398927" cy="265951"/>
      </dsp:txXfrm>
    </dsp:sp>
    <dsp:sp modelId="{434ECEB3-179D-4233-9F0D-E15DA548F4E7}">
      <dsp:nvSpPr>
        <dsp:cNvPr id="0" name=""/>
        <dsp:cNvSpPr/>
      </dsp:nvSpPr>
      <dsp:spPr>
        <a:xfrm>
          <a:off x="1065950"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Analyse</a:t>
          </a:r>
        </a:p>
      </dsp:txBody>
      <dsp:txXfrm>
        <a:off x="1198926" y="154330"/>
        <a:ext cx="398927" cy="265951"/>
      </dsp:txXfrm>
    </dsp:sp>
    <dsp:sp modelId="{0714670F-0F76-4B21-915B-77EDCE6F584D}">
      <dsp:nvSpPr>
        <dsp:cNvPr id="0" name=""/>
        <dsp:cNvSpPr/>
      </dsp:nvSpPr>
      <dsp:spPr>
        <a:xfrm>
          <a:off x="1597853"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Planung</a:t>
          </a:r>
        </a:p>
      </dsp:txBody>
      <dsp:txXfrm>
        <a:off x="1730829" y="154330"/>
        <a:ext cx="398927" cy="265951"/>
      </dsp:txXfrm>
    </dsp:sp>
    <dsp:sp modelId="{83C7B6BF-5B79-43E6-9818-0EE03070B6C3}">
      <dsp:nvSpPr>
        <dsp:cNvPr id="0" name=""/>
        <dsp:cNvSpPr/>
      </dsp:nvSpPr>
      <dsp:spPr>
        <a:xfrm>
          <a:off x="2129756" y="154330"/>
          <a:ext cx="664878" cy="265951"/>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Imp.</a:t>
          </a:r>
        </a:p>
      </dsp:txBody>
      <dsp:txXfrm>
        <a:off x="2262732" y="154330"/>
        <a:ext cx="398927" cy="265951"/>
      </dsp:txXfrm>
    </dsp:sp>
    <dsp:sp modelId="{D969D0A6-81DB-47F5-8834-526A81E01CE5}">
      <dsp:nvSpPr>
        <dsp:cNvPr id="0" name=""/>
        <dsp:cNvSpPr/>
      </dsp:nvSpPr>
      <dsp:spPr>
        <a:xfrm>
          <a:off x="2661658"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Qualität</a:t>
          </a:r>
        </a:p>
      </dsp:txBody>
      <dsp:txXfrm>
        <a:off x="2794634" y="154330"/>
        <a:ext cx="398927" cy="265951"/>
      </dsp:txXfrm>
    </dsp:sp>
    <dsp:sp modelId="{17614D98-FEE9-4E93-A45E-EB3759B6EAEF}">
      <dsp:nvSpPr>
        <dsp:cNvPr id="0" name=""/>
        <dsp:cNvSpPr/>
      </dsp:nvSpPr>
      <dsp:spPr>
        <a:xfrm>
          <a:off x="3193561"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Fazit</a:t>
          </a:r>
        </a:p>
      </dsp:txBody>
      <dsp:txXfrm>
        <a:off x="3326537" y="154330"/>
        <a:ext cx="398927" cy="265951"/>
      </dsp:txXfrm>
    </dsp:sp>
    <dsp:sp modelId="{617F7EBA-E8A4-4FF6-B27D-7ED001BAFDA9}">
      <dsp:nvSpPr>
        <dsp:cNvPr id="0" name=""/>
        <dsp:cNvSpPr/>
      </dsp:nvSpPr>
      <dsp:spPr>
        <a:xfrm>
          <a:off x="3725464"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Quelle</a:t>
          </a:r>
        </a:p>
      </dsp:txBody>
      <dsp:txXfrm>
        <a:off x="3858440" y="154330"/>
        <a:ext cx="398927" cy="26595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48D14A-51F5-407A-A129-0E230E05F4D9}">
      <dsp:nvSpPr>
        <dsp:cNvPr id="0" name=""/>
        <dsp:cNvSpPr/>
      </dsp:nvSpPr>
      <dsp:spPr>
        <a:xfrm>
          <a:off x="2611445" y="0"/>
          <a:ext cx="2090661" cy="2090874"/>
        </a:xfrm>
        <a:prstGeom prst="circularArrow">
          <a:avLst>
            <a:gd name="adj1" fmla="val 10980"/>
            <a:gd name="adj2" fmla="val 1142322"/>
            <a:gd name="adj3" fmla="val 4500000"/>
            <a:gd name="adj4" fmla="val 10800000"/>
            <a:gd name="adj5" fmla="val 12500"/>
          </a:avLst>
        </a:prstGeom>
        <a:solidFill>
          <a:srgbClr val="00B0F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9BB59FAF-E20F-42D4-A56F-D5DD45CEF6E9}">
      <dsp:nvSpPr>
        <dsp:cNvPr id="0" name=""/>
        <dsp:cNvSpPr/>
      </dsp:nvSpPr>
      <dsp:spPr>
        <a:xfrm>
          <a:off x="2881194" y="575257"/>
          <a:ext cx="1550379" cy="946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e-DE" sz="1400" kern="1200" dirty="0">
              <a:latin typeface="+mn-lt"/>
              <a:ea typeface="+mn-ea"/>
              <a:cs typeface="+mn-cs"/>
            </a:rPr>
            <a:t>Datenbank-verarbeitung und SQL-Abfragen</a:t>
          </a:r>
          <a:endParaRPr lang="de-DE" sz="1400" kern="1200" dirty="0"/>
        </a:p>
      </dsp:txBody>
      <dsp:txXfrm>
        <a:off x="2881194" y="575257"/>
        <a:ext cx="1550379" cy="946458"/>
      </dsp:txXfrm>
    </dsp:sp>
    <dsp:sp modelId="{4678EC2E-3CFA-41A6-9245-338CE9FB1F37}">
      <dsp:nvSpPr>
        <dsp:cNvPr id="0" name=""/>
        <dsp:cNvSpPr/>
      </dsp:nvSpPr>
      <dsp:spPr>
        <a:xfrm>
          <a:off x="2030640" y="1201518"/>
          <a:ext cx="2090661" cy="2090874"/>
        </a:xfrm>
        <a:prstGeom prst="leftCircularArrow">
          <a:avLst>
            <a:gd name="adj1" fmla="val 10980"/>
            <a:gd name="adj2" fmla="val 1142322"/>
            <a:gd name="adj3" fmla="val 6300000"/>
            <a:gd name="adj4" fmla="val 18900000"/>
            <a:gd name="adj5" fmla="val 12500"/>
          </a:avLst>
        </a:prstGeom>
        <a:gradFill rotWithShape="0">
          <a:gsLst>
            <a:gs pos="0">
              <a:schemeClr val="accent2">
                <a:hueOff val="-4200050"/>
                <a:satOff val="-33333"/>
                <a:lumOff val="26667"/>
                <a:alphaOff val="0"/>
                <a:shade val="51000"/>
                <a:satMod val="130000"/>
              </a:schemeClr>
            </a:gs>
            <a:gs pos="80000">
              <a:schemeClr val="accent2">
                <a:hueOff val="-4200050"/>
                <a:satOff val="-33333"/>
                <a:lumOff val="26667"/>
                <a:alphaOff val="0"/>
                <a:shade val="93000"/>
                <a:satMod val="130000"/>
              </a:schemeClr>
            </a:gs>
            <a:gs pos="100000">
              <a:schemeClr val="accent2">
                <a:hueOff val="-4200050"/>
                <a:satOff val="-33333"/>
                <a:lumOff val="2666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C6E6A1D9-0F82-4E63-B69E-301F8D2B1B1D}">
      <dsp:nvSpPr>
        <dsp:cNvPr id="0" name=""/>
        <dsp:cNvSpPr/>
      </dsp:nvSpPr>
      <dsp:spPr>
        <a:xfrm>
          <a:off x="2489872" y="1960576"/>
          <a:ext cx="1166707" cy="583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e-DE" sz="1400" kern="1200" dirty="0">
              <a:latin typeface="+mn-lt"/>
              <a:ea typeface="+mn-ea"/>
              <a:cs typeface="+mn-cs"/>
            </a:rPr>
            <a:t>Ablesen GUI und Anzeigen auf der GUI</a:t>
          </a:r>
          <a:endParaRPr lang="de-DE" sz="1400" kern="1200" dirty="0"/>
        </a:p>
      </dsp:txBody>
      <dsp:txXfrm>
        <a:off x="2489872" y="1960576"/>
        <a:ext cx="1166707" cy="583293"/>
      </dsp:txXfrm>
    </dsp:sp>
    <dsp:sp modelId="{0EA47417-06A2-4A79-9D45-3E31810436C1}">
      <dsp:nvSpPr>
        <dsp:cNvPr id="0" name=""/>
        <dsp:cNvSpPr/>
      </dsp:nvSpPr>
      <dsp:spPr>
        <a:xfrm>
          <a:off x="2611445" y="2407472"/>
          <a:ext cx="2090661" cy="2090874"/>
        </a:xfrm>
        <a:prstGeom prst="circularArrow">
          <a:avLst>
            <a:gd name="adj1" fmla="val 10980"/>
            <a:gd name="adj2" fmla="val 1142322"/>
            <a:gd name="adj3" fmla="val 4500000"/>
            <a:gd name="adj4" fmla="val 13500000"/>
            <a:gd name="adj5" fmla="val 12500"/>
          </a:avLst>
        </a:prstGeom>
        <a:solidFill>
          <a:srgbClr val="6666FF"/>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131F1C8-8EA2-420E-B20D-C1912CEE5D2C}">
      <dsp:nvSpPr>
        <dsp:cNvPr id="0" name=""/>
        <dsp:cNvSpPr/>
      </dsp:nvSpPr>
      <dsp:spPr>
        <a:xfrm>
          <a:off x="3073030" y="3164312"/>
          <a:ext cx="1166707" cy="583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e-DE" sz="1400" kern="1200" dirty="0">
              <a:latin typeface="+mn-lt"/>
              <a:ea typeface="+mn-ea"/>
              <a:cs typeface="+mn-cs"/>
            </a:rPr>
            <a:t>Ausgewählte Daten anzeigen</a:t>
          </a:r>
          <a:endParaRPr lang="de-DE" sz="1400" kern="1200" dirty="0"/>
        </a:p>
      </dsp:txBody>
      <dsp:txXfrm>
        <a:off x="3073030" y="3164312"/>
        <a:ext cx="1166707" cy="583293"/>
      </dsp:txXfrm>
    </dsp:sp>
    <dsp:sp modelId="{19B73324-93AA-4762-9FC3-82C38CAADC11}">
      <dsp:nvSpPr>
        <dsp:cNvPr id="0" name=""/>
        <dsp:cNvSpPr/>
      </dsp:nvSpPr>
      <dsp:spPr>
        <a:xfrm>
          <a:off x="2179665" y="3747605"/>
          <a:ext cx="1796141" cy="1797010"/>
        </a:xfrm>
        <a:prstGeom prst="blockArc">
          <a:avLst>
            <a:gd name="adj1" fmla="val 0"/>
            <a:gd name="adj2" fmla="val 18900000"/>
            <a:gd name="adj3" fmla="val 12740"/>
          </a:avLst>
        </a:prstGeom>
        <a:solidFill>
          <a:srgbClr val="FF9933"/>
        </a:solidFill>
        <a:ln>
          <a:solidFill>
            <a:srgbClr val="FF9933"/>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CE77C8A4-E547-4A9C-B3AC-4A3B81B42225}">
      <dsp:nvSpPr>
        <dsp:cNvPr id="0" name=""/>
        <dsp:cNvSpPr/>
      </dsp:nvSpPr>
      <dsp:spPr>
        <a:xfrm>
          <a:off x="2489872" y="4368048"/>
          <a:ext cx="1166707" cy="583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e-DE" sz="1400" kern="1200" dirty="0">
              <a:latin typeface="+mn-lt"/>
              <a:ea typeface="+mn-ea"/>
              <a:cs typeface="+mn-cs"/>
            </a:rPr>
            <a:t>Smart Forms</a:t>
          </a:r>
          <a:endParaRPr lang="de-DE" sz="1400" kern="1200" dirty="0"/>
        </a:p>
      </dsp:txBody>
      <dsp:txXfrm>
        <a:off x="2489872" y="4368048"/>
        <a:ext cx="1166707" cy="58329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F73D4-1A2E-406A-A745-D7C6B06AED94}">
      <dsp:nvSpPr>
        <dsp:cNvPr id="0" name=""/>
        <dsp:cNvSpPr/>
      </dsp:nvSpPr>
      <dsp:spPr>
        <a:xfrm>
          <a:off x="2144" y="154330"/>
          <a:ext cx="664878" cy="265951"/>
        </a:xfrm>
        <a:prstGeom prst="homePlate">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LWV</a:t>
          </a:r>
        </a:p>
      </dsp:txBody>
      <dsp:txXfrm>
        <a:off x="2144" y="154330"/>
        <a:ext cx="598390" cy="265951"/>
      </dsp:txXfrm>
    </dsp:sp>
    <dsp:sp modelId="{C8D4452B-FEA5-414F-96AE-C1ABF795BCE7}">
      <dsp:nvSpPr>
        <dsp:cNvPr id="0" name=""/>
        <dsp:cNvSpPr/>
      </dsp:nvSpPr>
      <dsp:spPr>
        <a:xfrm>
          <a:off x="534047"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SAP</a:t>
          </a:r>
        </a:p>
      </dsp:txBody>
      <dsp:txXfrm>
        <a:off x="667023" y="154330"/>
        <a:ext cx="398927" cy="265951"/>
      </dsp:txXfrm>
    </dsp:sp>
    <dsp:sp modelId="{434ECEB3-179D-4233-9F0D-E15DA548F4E7}">
      <dsp:nvSpPr>
        <dsp:cNvPr id="0" name=""/>
        <dsp:cNvSpPr/>
      </dsp:nvSpPr>
      <dsp:spPr>
        <a:xfrm>
          <a:off x="1065950"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Analyse</a:t>
          </a:r>
        </a:p>
      </dsp:txBody>
      <dsp:txXfrm>
        <a:off x="1198926" y="154330"/>
        <a:ext cx="398927" cy="265951"/>
      </dsp:txXfrm>
    </dsp:sp>
    <dsp:sp modelId="{0714670F-0F76-4B21-915B-77EDCE6F584D}">
      <dsp:nvSpPr>
        <dsp:cNvPr id="0" name=""/>
        <dsp:cNvSpPr/>
      </dsp:nvSpPr>
      <dsp:spPr>
        <a:xfrm>
          <a:off x="1597853"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Planung</a:t>
          </a:r>
        </a:p>
      </dsp:txBody>
      <dsp:txXfrm>
        <a:off x="1730829" y="154330"/>
        <a:ext cx="398927" cy="265951"/>
      </dsp:txXfrm>
    </dsp:sp>
    <dsp:sp modelId="{83C7B6BF-5B79-43E6-9818-0EE03070B6C3}">
      <dsp:nvSpPr>
        <dsp:cNvPr id="0" name=""/>
        <dsp:cNvSpPr/>
      </dsp:nvSpPr>
      <dsp:spPr>
        <a:xfrm>
          <a:off x="2129756" y="154330"/>
          <a:ext cx="664878" cy="265951"/>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Imp.</a:t>
          </a:r>
        </a:p>
      </dsp:txBody>
      <dsp:txXfrm>
        <a:off x="2262732" y="154330"/>
        <a:ext cx="398927" cy="265951"/>
      </dsp:txXfrm>
    </dsp:sp>
    <dsp:sp modelId="{D969D0A6-81DB-47F5-8834-526A81E01CE5}">
      <dsp:nvSpPr>
        <dsp:cNvPr id="0" name=""/>
        <dsp:cNvSpPr/>
      </dsp:nvSpPr>
      <dsp:spPr>
        <a:xfrm>
          <a:off x="2661658"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Qualität</a:t>
          </a:r>
        </a:p>
      </dsp:txBody>
      <dsp:txXfrm>
        <a:off x="2794634" y="154330"/>
        <a:ext cx="398927" cy="265951"/>
      </dsp:txXfrm>
    </dsp:sp>
    <dsp:sp modelId="{17614D98-FEE9-4E93-A45E-EB3759B6EAEF}">
      <dsp:nvSpPr>
        <dsp:cNvPr id="0" name=""/>
        <dsp:cNvSpPr/>
      </dsp:nvSpPr>
      <dsp:spPr>
        <a:xfrm>
          <a:off x="3193561"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Fazit</a:t>
          </a:r>
        </a:p>
      </dsp:txBody>
      <dsp:txXfrm>
        <a:off x="3326537" y="154330"/>
        <a:ext cx="398927" cy="265951"/>
      </dsp:txXfrm>
    </dsp:sp>
    <dsp:sp modelId="{617F7EBA-E8A4-4FF6-B27D-7ED001BAFDA9}">
      <dsp:nvSpPr>
        <dsp:cNvPr id="0" name=""/>
        <dsp:cNvSpPr/>
      </dsp:nvSpPr>
      <dsp:spPr>
        <a:xfrm>
          <a:off x="3725464"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Quelle</a:t>
          </a:r>
        </a:p>
      </dsp:txBody>
      <dsp:txXfrm>
        <a:off x="3858440" y="154330"/>
        <a:ext cx="398927" cy="26595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F73D4-1A2E-406A-A745-D7C6B06AED94}">
      <dsp:nvSpPr>
        <dsp:cNvPr id="0" name=""/>
        <dsp:cNvSpPr/>
      </dsp:nvSpPr>
      <dsp:spPr>
        <a:xfrm>
          <a:off x="2144" y="154330"/>
          <a:ext cx="664878" cy="265951"/>
        </a:xfrm>
        <a:prstGeom prst="homePlate">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LWV</a:t>
          </a:r>
        </a:p>
      </dsp:txBody>
      <dsp:txXfrm>
        <a:off x="2144" y="154330"/>
        <a:ext cx="598390" cy="265951"/>
      </dsp:txXfrm>
    </dsp:sp>
    <dsp:sp modelId="{C8D4452B-FEA5-414F-96AE-C1ABF795BCE7}">
      <dsp:nvSpPr>
        <dsp:cNvPr id="0" name=""/>
        <dsp:cNvSpPr/>
      </dsp:nvSpPr>
      <dsp:spPr>
        <a:xfrm>
          <a:off x="534047"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SAP</a:t>
          </a:r>
        </a:p>
      </dsp:txBody>
      <dsp:txXfrm>
        <a:off x="667023" y="154330"/>
        <a:ext cx="398927" cy="265951"/>
      </dsp:txXfrm>
    </dsp:sp>
    <dsp:sp modelId="{434ECEB3-179D-4233-9F0D-E15DA548F4E7}">
      <dsp:nvSpPr>
        <dsp:cNvPr id="0" name=""/>
        <dsp:cNvSpPr/>
      </dsp:nvSpPr>
      <dsp:spPr>
        <a:xfrm>
          <a:off x="1065950"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Analyse</a:t>
          </a:r>
        </a:p>
      </dsp:txBody>
      <dsp:txXfrm>
        <a:off x="1198926" y="154330"/>
        <a:ext cx="398927" cy="265951"/>
      </dsp:txXfrm>
    </dsp:sp>
    <dsp:sp modelId="{0714670F-0F76-4B21-915B-77EDCE6F584D}">
      <dsp:nvSpPr>
        <dsp:cNvPr id="0" name=""/>
        <dsp:cNvSpPr/>
      </dsp:nvSpPr>
      <dsp:spPr>
        <a:xfrm>
          <a:off x="1597853"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Planung</a:t>
          </a:r>
        </a:p>
      </dsp:txBody>
      <dsp:txXfrm>
        <a:off x="1730829" y="154330"/>
        <a:ext cx="398927" cy="265951"/>
      </dsp:txXfrm>
    </dsp:sp>
    <dsp:sp modelId="{83C7B6BF-5B79-43E6-9818-0EE03070B6C3}">
      <dsp:nvSpPr>
        <dsp:cNvPr id="0" name=""/>
        <dsp:cNvSpPr/>
      </dsp:nvSpPr>
      <dsp:spPr>
        <a:xfrm>
          <a:off x="2129756" y="154330"/>
          <a:ext cx="664878" cy="265951"/>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Imp.</a:t>
          </a:r>
        </a:p>
      </dsp:txBody>
      <dsp:txXfrm>
        <a:off x="2262732" y="154330"/>
        <a:ext cx="398927" cy="265951"/>
      </dsp:txXfrm>
    </dsp:sp>
    <dsp:sp modelId="{D969D0A6-81DB-47F5-8834-526A81E01CE5}">
      <dsp:nvSpPr>
        <dsp:cNvPr id="0" name=""/>
        <dsp:cNvSpPr/>
      </dsp:nvSpPr>
      <dsp:spPr>
        <a:xfrm>
          <a:off x="2661658"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Qualität</a:t>
          </a:r>
        </a:p>
      </dsp:txBody>
      <dsp:txXfrm>
        <a:off x="2794634" y="154330"/>
        <a:ext cx="398927" cy="265951"/>
      </dsp:txXfrm>
    </dsp:sp>
    <dsp:sp modelId="{17614D98-FEE9-4E93-A45E-EB3759B6EAEF}">
      <dsp:nvSpPr>
        <dsp:cNvPr id="0" name=""/>
        <dsp:cNvSpPr/>
      </dsp:nvSpPr>
      <dsp:spPr>
        <a:xfrm>
          <a:off x="3193561"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Fazit</a:t>
          </a:r>
        </a:p>
      </dsp:txBody>
      <dsp:txXfrm>
        <a:off x="3326537" y="154330"/>
        <a:ext cx="398927" cy="265951"/>
      </dsp:txXfrm>
    </dsp:sp>
    <dsp:sp modelId="{617F7EBA-E8A4-4FF6-B27D-7ED001BAFDA9}">
      <dsp:nvSpPr>
        <dsp:cNvPr id="0" name=""/>
        <dsp:cNvSpPr/>
      </dsp:nvSpPr>
      <dsp:spPr>
        <a:xfrm>
          <a:off x="3725464"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Quelle</a:t>
          </a:r>
        </a:p>
      </dsp:txBody>
      <dsp:txXfrm>
        <a:off x="3858440" y="154330"/>
        <a:ext cx="398927" cy="265951"/>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F73D4-1A2E-406A-A745-D7C6B06AED94}">
      <dsp:nvSpPr>
        <dsp:cNvPr id="0" name=""/>
        <dsp:cNvSpPr/>
      </dsp:nvSpPr>
      <dsp:spPr>
        <a:xfrm>
          <a:off x="2144" y="154330"/>
          <a:ext cx="664878" cy="265951"/>
        </a:xfrm>
        <a:prstGeom prst="homePlate">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LWV</a:t>
          </a:r>
        </a:p>
      </dsp:txBody>
      <dsp:txXfrm>
        <a:off x="2144" y="154330"/>
        <a:ext cx="598390" cy="265951"/>
      </dsp:txXfrm>
    </dsp:sp>
    <dsp:sp modelId="{C8D4452B-FEA5-414F-96AE-C1ABF795BCE7}">
      <dsp:nvSpPr>
        <dsp:cNvPr id="0" name=""/>
        <dsp:cNvSpPr/>
      </dsp:nvSpPr>
      <dsp:spPr>
        <a:xfrm>
          <a:off x="534047"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SAP</a:t>
          </a:r>
        </a:p>
      </dsp:txBody>
      <dsp:txXfrm>
        <a:off x="667023" y="154330"/>
        <a:ext cx="398927" cy="265951"/>
      </dsp:txXfrm>
    </dsp:sp>
    <dsp:sp modelId="{434ECEB3-179D-4233-9F0D-E15DA548F4E7}">
      <dsp:nvSpPr>
        <dsp:cNvPr id="0" name=""/>
        <dsp:cNvSpPr/>
      </dsp:nvSpPr>
      <dsp:spPr>
        <a:xfrm>
          <a:off x="1065950"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Analyse</a:t>
          </a:r>
        </a:p>
      </dsp:txBody>
      <dsp:txXfrm>
        <a:off x="1198926" y="154330"/>
        <a:ext cx="398927" cy="265951"/>
      </dsp:txXfrm>
    </dsp:sp>
    <dsp:sp modelId="{0714670F-0F76-4B21-915B-77EDCE6F584D}">
      <dsp:nvSpPr>
        <dsp:cNvPr id="0" name=""/>
        <dsp:cNvSpPr/>
      </dsp:nvSpPr>
      <dsp:spPr>
        <a:xfrm>
          <a:off x="1597853"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Planung</a:t>
          </a:r>
        </a:p>
      </dsp:txBody>
      <dsp:txXfrm>
        <a:off x="1730829" y="154330"/>
        <a:ext cx="398927" cy="265951"/>
      </dsp:txXfrm>
    </dsp:sp>
    <dsp:sp modelId="{83C7B6BF-5B79-43E6-9818-0EE03070B6C3}">
      <dsp:nvSpPr>
        <dsp:cNvPr id="0" name=""/>
        <dsp:cNvSpPr/>
      </dsp:nvSpPr>
      <dsp:spPr>
        <a:xfrm>
          <a:off x="2129756"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Imp.</a:t>
          </a:r>
        </a:p>
      </dsp:txBody>
      <dsp:txXfrm>
        <a:off x="2262732" y="154330"/>
        <a:ext cx="398927" cy="265951"/>
      </dsp:txXfrm>
    </dsp:sp>
    <dsp:sp modelId="{D969D0A6-81DB-47F5-8834-526A81E01CE5}">
      <dsp:nvSpPr>
        <dsp:cNvPr id="0" name=""/>
        <dsp:cNvSpPr/>
      </dsp:nvSpPr>
      <dsp:spPr>
        <a:xfrm>
          <a:off x="2661658" y="154330"/>
          <a:ext cx="664878" cy="265951"/>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Qualität</a:t>
          </a:r>
        </a:p>
      </dsp:txBody>
      <dsp:txXfrm>
        <a:off x="2794634" y="154330"/>
        <a:ext cx="398927" cy="265951"/>
      </dsp:txXfrm>
    </dsp:sp>
    <dsp:sp modelId="{17614D98-FEE9-4E93-A45E-EB3759B6EAEF}">
      <dsp:nvSpPr>
        <dsp:cNvPr id="0" name=""/>
        <dsp:cNvSpPr/>
      </dsp:nvSpPr>
      <dsp:spPr>
        <a:xfrm>
          <a:off x="3193561"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Fazit</a:t>
          </a:r>
        </a:p>
      </dsp:txBody>
      <dsp:txXfrm>
        <a:off x="3326537" y="154330"/>
        <a:ext cx="398927" cy="265951"/>
      </dsp:txXfrm>
    </dsp:sp>
    <dsp:sp modelId="{617F7EBA-E8A4-4FF6-B27D-7ED001BAFDA9}">
      <dsp:nvSpPr>
        <dsp:cNvPr id="0" name=""/>
        <dsp:cNvSpPr/>
      </dsp:nvSpPr>
      <dsp:spPr>
        <a:xfrm>
          <a:off x="3725464"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Quelle</a:t>
          </a:r>
        </a:p>
      </dsp:txBody>
      <dsp:txXfrm>
        <a:off x="3858440" y="154330"/>
        <a:ext cx="398927" cy="265951"/>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F901AE-8E63-4910-87F4-19360C5C3AC4}">
      <dsp:nvSpPr>
        <dsp:cNvPr id="0" name=""/>
        <dsp:cNvSpPr/>
      </dsp:nvSpPr>
      <dsp:spPr>
        <a:xfrm>
          <a:off x="0" y="178824"/>
          <a:ext cx="3357103" cy="3357103"/>
        </a:xfrm>
        <a:prstGeom prst="pie">
          <a:avLst>
            <a:gd name="adj1" fmla="val 5400000"/>
            <a:gd name="adj2" fmla="val 16200000"/>
          </a:avLst>
        </a:prstGeom>
        <a:solidFill>
          <a:srgbClr val="CCFF99"/>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727D7953-ED99-4350-9F66-0EAA911890AB}">
      <dsp:nvSpPr>
        <dsp:cNvPr id="0" name=""/>
        <dsp:cNvSpPr/>
      </dsp:nvSpPr>
      <dsp:spPr>
        <a:xfrm>
          <a:off x="1678551" y="178824"/>
          <a:ext cx="3916620" cy="3357103"/>
        </a:xfrm>
        <a:prstGeom prst="rect">
          <a:avLst/>
        </a:prstGeom>
        <a:solidFill>
          <a:srgbClr val="CCFF99">
            <a:alpha val="90000"/>
          </a:srgb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de-DE" sz="2000" kern="1200" dirty="0"/>
            <a:t>Unittest            </a:t>
          </a:r>
          <a:r>
            <a:rPr lang="de-DE" sz="2000" kern="1200" dirty="0">
              <a:solidFill>
                <a:srgbClr val="92D050"/>
              </a:solidFill>
            </a:rPr>
            <a:t>.</a:t>
          </a:r>
        </a:p>
      </dsp:txBody>
      <dsp:txXfrm>
        <a:off x="1678551" y="178824"/>
        <a:ext cx="1958310" cy="1007133"/>
      </dsp:txXfrm>
    </dsp:sp>
    <dsp:sp modelId="{C077B7E1-431E-45E9-9C12-F4CD9A273423}">
      <dsp:nvSpPr>
        <dsp:cNvPr id="0" name=""/>
        <dsp:cNvSpPr/>
      </dsp:nvSpPr>
      <dsp:spPr>
        <a:xfrm>
          <a:off x="587494" y="1185958"/>
          <a:ext cx="2182114" cy="2182114"/>
        </a:xfrm>
        <a:prstGeom prst="pie">
          <a:avLst>
            <a:gd name="adj1" fmla="val 5400000"/>
            <a:gd name="adj2" fmla="val 16200000"/>
          </a:avLst>
        </a:prstGeom>
        <a:solidFill>
          <a:srgbClr val="FF9900"/>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4825C419-D7A0-4E32-A23B-D2DBDFBA3AD6}">
      <dsp:nvSpPr>
        <dsp:cNvPr id="0" name=""/>
        <dsp:cNvSpPr/>
      </dsp:nvSpPr>
      <dsp:spPr>
        <a:xfrm>
          <a:off x="1678551" y="1185958"/>
          <a:ext cx="3916620" cy="2182114"/>
        </a:xfrm>
        <a:prstGeom prst="rect">
          <a:avLst/>
        </a:prstGeom>
        <a:solidFill>
          <a:srgbClr val="FF9933">
            <a:alpha val="90000"/>
          </a:srgb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de-DE" sz="2000" kern="1200" dirty="0"/>
            <a:t>Integrationstest</a:t>
          </a:r>
        </a:p>
      </dsp:txBody>
      <dsp:txXfrm>
        <a:off x="1678551" y="1185958"/>
        <a:ext cx="1958310" cy="1007129"/>
      </dsp:txXfrm>
    </dsp:sp>
    <dsp:sp modelId="{0FCCDF82-B594-4464-81B0-6C56E4C7CCFD}">
      <dsp:nvSpPr>
        <dsp:cNvPr id="0" name=""/>
        <dsp:cNvSpPr/>
      </dsp:nvSpPr>
      <dsp:spPr>
        <a:xfrm>
          <a:off x="1174986" y="2193087"/>
          <a:ext cx="1007129" cy="1007129"/>
        </a:xfrm>
        <a:prstGeom prst="pie">
          <a:avLst>
            <a:gd name="adj1" fmla="val 5400000"/>
            <a:gd name="adj2" fmla="val 16200000"/>
          </a:avLst>
        </a:prstGeom>
        <a:solidFill>
          <a:srgbClr val="FFCC99"/>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B82E6A6E-AFC7-42DA-87A0-3F392B1F1A95}">
      <dsp:nvSpPr>
        <dsp:cNvPr id="0" name=""/>
        <dsp:cNvSpPr/>
      </dsp:nvSpPr>
      <dsp:spPr>
        <a:xfrm>
          <a:off x="1678551" y="2193087"/>
          <a:ext cx="3916620" cy="1007129"/>
        </a:xfrm>
        <a:prstGeom prst="rect">
          <a:avLst/>
        </a:prstGeom>
        <a:solidFill>
          <a:srgbClr val="FFCC99">
            <a:alpha val="90000"/>
          </a:srgb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de-DE" sz="2000" kern="1200" dirty="0"/>
            <a:t>System Text    </a:t>
          </a:r>
          <a:r>
            <a:rPr lang="de-DE" sz="2000" kern="1200" dirty="0">
              <a:solidFill>
                <a:srgbClr val="FF9933"/>
              </a:solidFill>
            </a:rPr>
            <a:t>.</a:t>
          </a:r>
        </a:p>
      </dsp:txBody>
      <dsp:txXfrm>
        <a:off x="1678551" y="2193087"/>
        <a:ext cx="1958310" cy="1007129"/>
      </dsp:txXfrm>
    </dsp:sp>
    <dsp:sp modelId="{E513B982-DB0C-40A5-AE1A-F38AAAC5FC94}">
      <dsp:nvSpPr>
        <dsp:cNvPr id="0" name=""/>
        <dsp:cNvSpPr/>
      </dsp:nvSpPr>
      <dsp:spPr>
        <a:xfrm>
          <a:off x="3636861" y="2193087"/>
          <a:ext cx="1958310" cy="1007129"/>
        </a:xfrm>
        <a:prstGeom prst="rect">
          <a:avLst/>
        </a:prstGeom>
        <a:noFill/>
        <a:ln>
          <a:noFill/>
        </a:ln>
        <a:effectLst>
          <a:outerShdw blurRad="40000" dist="23000" dir="5400000" rotWithShape="0">
            <a:srgbClr val="000000">
              <a:alpha val="35000"/>
            </a:srgbClr>
          </a:outerShdw>
        </a:effectLst>
        <a:sp3d/>
      </dsp:spPr>
      <dsp:style>
        <a:lnRef idx="0">
          <a:scrgbClr r="0" g="0" b="0"/>
        </a:lnRef>
        <a:fillRef idx="1">
          <a:scrgbClr r="0" g="0" b="0"/>
        </a:fillRef>
        <a:effectRef idx="2">
          <a:scrgbClr r="0" g="0" b="0"/>
        </a:effectRef>
        <a:fontRef idx="minor"/>
      </dsp:style>
      <dsp:txBody>
        <a:bodyPr spcFirstLastPara="0" vert="horz" wrap="square" lIns="247650" tIns="247650" rIns="247650" bIns="247650" numCol="1" spcCol="1270" anchor="ctr" anchorCtr="0">
          <a:noAutofit/>
        </a:bodyPr>
        <a:lstStyle/>
        <a:p>
          <a:pPr marL="228600" lvl="1" indent="-228600" algn="l" defTabSz="889000">
            <a:lnSpc>
              <a:spcPct val="90000"/>
            </a:lnSpc>
            <a:spcBef>
              <a:spcPct val="0"/>
            </a:spcBef>
            <a:spcAft>
              <a:spcPct val="15000"/>
            </a:spcAft>
            <a:buChar char="•"/>
          </a:pPr>
          <a:r>
            <a:rPr lang="de-DE" sz="2000" kern="1200" dirty="0"/>
            <a:t>Black-Box</a:t>
          </a:r>
        </a:p>
        <a:p>
          <a:pPr marL="228600" lvl="1" indent="-228600" algn="l" defTabSz="889000">
            <a:lnSpc>
              <a:spcPct val="90000"/>
            </a:lnSpc>
            <a:spcBef>
              <a:spcPct val="0"/>
            </a:spcBef>
            <a:spcAft>
              <a:spcPct val="15000"/>
            </a:spcAft>
            <a:buChar char="•"/>
          </a:pPr>
          <a:r>
            <a:rPr lang="de-DE" sz="2000" kern="1200" dirty="0"/>
            <a:t>White-Box</a:t>
          </a:r>
        </a:p>
      </dsp:txBody>
      <dsp:txXfrm>
        <a:off x="3636861" y="2193087"/>
        <a:ext cx="1958310" cy="1007129"/>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F73D4-1A2E-406A-A745-D7C6B06AED94}">
      <dsp:nvSpPr>
        <dsp:cNvPr id="0" name=""/>
        <dsp:cNvSpPr/>
      </dsp:nvSpPr>
      <dsp:spPr>
        <a:xfrm>
          <a:off x="2144" y="154330"/>
          <a:ext cx="664878" cy="265951"/>
        </a:xfrm>
        <a:prstGeom prst="homePlate">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LWV</a:t>
          </a:r>
        </a:p>
      </dsp:txBody>
      <dsp:txXfrm>
        <a:off x="2144" y="154330"/>
        <a:ext cx="598390" cy="265951"/>
      </dsp:txXfrm>
    </dsp:sp>
    <dsp:sp modelId="{C8D4452B-FEA5-414F-96AE-C1ABF795BCE7}">
      <dsp:nvSpPr>
        <dsp:cNvPr id="0" name=""/>
        <dsp:cNvSpPr/>
      </dsp:nvSpPr>
      <dsp:spPr>
        <a:xfrm>
          <a:off x="534047"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SAP</a:t>
          </a:r>
        </a:p>
      </dsp:txBody>
      <dsp:txXfrm>
        <a:off x="667023" y="154330"/>
        <a:ext cx="398927" cy="265951"/>
      </dsp:txXfrm>
    </dsp:sp>
    <dsp:sp modelId="{434ECEB3-179D-4233-9F0D-E15DA548F4E7}">
      <dsp:nvSpPr>
        <dsp:cNvPr id="0" name=""/>
        <dsp:cNvSpPr/>
      </dsp:nvSpPr>
      <dsp:spPr>
        <a:xfrm>
          <a:off x="1065950"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Analyse</a:t>
          </a:r>
        </a:p>
      </dsp:txBody>
      <dsp:txXfrm>
        <a:off x="1198926" y="154330"/>
        <a:ext cx="398927" cy="265951"/>
      </dsp:txXfrm>
    </dsp:sp>
    <dsp:sp modelId="{0714670F-0F76-4B21-915B-77EDCE6F584D}">
      <dsp:nvSpPr>
        <dsp:cNvPr id="0" name=""/>
        <dsp:cNvSpPr/>
      </dsp:nvSpPr>
      <dsp:spPr>
        <a:xfrm>
          <a:off x="1597853"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Planung</a:t>
          </a:r>
        </a:p>
      </dsp:txBody>
      <dsp:txXfrm>
        <a:off x="1730829" y="154330"/>
        <a:ext cx="398927" cy="265951"/>
      </dsp:txXfrm>
    </dsp:sp>
    <dsp:sp modelId="{83C7B6BF-5B79-43E6-9818-0EE03070B6C3}">
      <dsp:nvSpPr>
        <dsp:cNvPr id="0" name=""/>
        <dsp:cNvSpPr/>
      </dsp:nvSpPr>
      <dsp:spPr>
        <a:xfrm>
          <a:off x="2129756"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Imp.</a:t>
          </a:r>
        </a:p>
      </dsp:txBody>
      <dsp:txXfrm>
        <a:off x="2262732" y="154330"/>
        <a:ext cx="398927" cy="265951"/>
      </dsp:txXfrm>
    </dsp:sp>
    <dsp:sp modelId="{D969D0A6-81DB-47F5-8834-526A81E01CE5}">
      <dsp:nvSpPr>
        <dsp:cNvPr id="0" name=""/>
        <dsp:cNvSpPr/>
      </dsp:nvSpPr>
      <dsp:spPr>
        <a:xfrm>
          <a:off x="2661658"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Qualität</a:t>
          </a:r>
        </a:p>
      </dsp:txBody>
      <dsp:txXfrm>
        <a:off x="2794634" y="154330"/>
        <a:ext cx="398927" cy="265951"/>
      </dsp:txXfrm>
    </dsp:sp>
    <dsp:sp modelId="{17614D98-FEE9-4E93-A45E-EB3759B6EAEF}">
      <dsp:nvSpPr>
        <dsp:cNvPr id="0" name=""/>
        <dsp:cNvSpPr/>
      </dsp:nvSpPr>
      <dsp:spPr>
        <a:xfrm>
          <a:off x="3193561" y="154330"/>
          <a:ext cx="664878" cy="265951"/>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Fazit</a:t>
          </a:r>
        </a:p>
      </dsp:txBody>
      <dsp:txXfrm>
        <a:off x="3326537" y="154330"/>
        <a:ext cx="398927" cy="265951"/>
      </dsp:txXfrm>
    </dsp:sp>
    <dsp:sp modelId="{617F7EBA-E8A4-4FF6-B27D-7ED001BAFDA9}">
      <dsp:nvSpPr>
        <dsp:cNvPr id="0" name=""/>
        <dsp:cNvSpPr/>
      </dsp:nvSpPr>
      <dsp:spPr>
        <a:xfrm>
          <a:off x="3725464"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Quelle</a:t>
          </a:r>
        </a:p>
      </dsp:txBody>
      <dsp:txXfrm>
        <a:off x="3858440" y="154330"/>
        <a:ext cx="398927" cy="2659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8EE10F-7AC2-444D-AF0F-AA972B9BC4A5}">
      <dsp:nvSpPr>
        <dsp:cNvPr id="0" name=""/>
        <dsp:cNvSpPr/>
      </dsp:nvSpPr>
      <dsp:spPr>
        <a:xfrm>
          <a:off x="2967522" y="627262"/>
          <a:ext cx="4290091" cy="4290091"/>
        </a:xfrm>
        <a:prstGeom prst="blockArc">
          <a:avLst>
            <a:gd name="adj1" fmla="val 12600000"/>
            <a:gd name="adj2" fmla="val 16200000"/>
            <a:gd name="adj3" fmla="val 4528"/>
          </a:avLst>
        </a:prstGeom>
        <a:solidFill>
          <a:schemeClr val="accent2">
            <a:hueOff val="-12600149"/>
            <a:satOff val="-100000"/>
            <a:lumOff val="8000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D7F24C8B-D4F9-4793-B9B3-280C94113CE8}">
      <dsp:nvSpPr>
        <dsp:cNvPr id="0" name=""/>
        <dsp:cNvSpPr/>
      </dsp:nvSpPr>
      <dsp:spPr>
        <a:xfrm>
          <a:off x="2967522" y="627262"/>
          <a:ext cx="4290091" cy="4290091"/>
        </a:xfrm>
        <a:prstGeom prst="blockArc">
          <a:avLst>
            <a:gd name="adj1" fmla="val 9000000"/>
            <a:gd name="adj2" fmla="val 12600000"/>
            <a:gd name="adj3" fmla="val 4528"/>
          </a:avLst>
        </a:prstGeom>
        <a:solidFill>
          <a:schemeClr val="accent2">
            <a:hueOff val="-10080120"/>
            <a:satOff val="-80000"/>
            <a:lumOff val="6400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F3202245-B337-4778-BCE8-B4739FEB0429}">
      <dsp:nvSpPr>
        <dsp:cNvPr id="0" name=""/>
        <dsp:cNvSpPr/>
      </dsp:nvSpPr>
      <dsp:spPr>
        <a:xfrm>
          <a:off x="2967522" y="627262"/>
          <a:ext cx="4290091" cy="4290091"/>
        </a:xfrm>
        <a:prstGeom prst="blockArc">
          <a:avLst>
            <a:gd name="adj1" fmla="val 5400000"/>
            <a:gd name="adj2" fmla="val 9000000"/>
            <a:gd name="adj3" fmla="val 4528"/>
          </a:avLst>
        </a:prstGeom>
        <a:solidFill>
          <a:schemeClr val="accent2">
            <a:hueOff val="-7560090"/>
            <a:satOff val="-60000"/>
            <a:lumOff val="4800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E761D27E-870B-416D-A71C-6BD436C604D5}">
      <dsp:nvSpPr>
        <dsp:cNvPr id="0" name=""/>
        <dsp:cNvSpPr/>
      </dsp:nvSpPr>
      <dsp:spPr>
        <a:xfrm>
          <a:off x="2967522" y="627262"/>
          <a:ext cx="4290091" cy="4290091"/>
        </a:xfrm>
        <a:prstGeom prst="blockArc">
          <a:avLst>
            <a:gd name="adj1" fmla="val 1800000"/>
            <a:gd name="adj2" fmla="val 5400000"/>
            <a:gd name="adj3" fmla="val 4528"/>
          </a:avLst>
        </a:prstGeom>
        <a:solidFill>
          <a:schemeClr val="accent2">
            <a:hueOff val="-5040060"/>
            <a:satOff val="-40000"/>
            <a:lumOff val="3200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65BF8912-E35C-436E-9F92-14C9BF003B94}">
      <dsp:nvSpPr>
        <dsp:cNvPr id="0" name=""/>
        <dsp:cNvSpPr/>
      </dsp:nvSpPr>
      <dsp:spPr>
        <a:xfrm>
          <a:off x="2967522" y="627262"/>
          <a:ext cx="4290091" cy="4290091"/>
        </a:xfrm>
        <a:prstGeom prst="blockArc">
          <a:avLst>
            <a:gd name="adj1" fmla="val 19800000"/>
            <a:gd name="adj2" fmla="val 1800000"/>
            <a:gd name="adj3" fmla="val 4528"/>
          </a:avLst>
        </a:prstGeom>
        <a:solidFill>
          <a:schemeClr val="accent2">
            <a:hueOff val="-2520030"/>
            <a:satOff val="-20000"/>
            <a:lumOff val="1600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720BB5BA-9B02-4C33-901F-9C602A96A0F5}">
      <dsp:nvSpPr>
        <dsp:cNvPr id="0" name=""/>
        <dsp:cNvSpPr/>
      </dsp:nvSpPr>
      <dsp:spPr>
        <a:xfrm>
          <a:off x="2967522" y="627262"/>
          <a:ext cx="4290091" cy="4290091"/>
        </a:xfrm>
        <a:prstGeom prst="blockArc">
          <a:avLst>
            <a:gd name="adj1" fmla="val 16200000"/>
            <a:gd name="adj2" fmla="val 19800000"/>
            <a:gd name="adj3" fmla="val 4528"/>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9BE78C93-920A-4881-9FB7-D989D9FE3A0E}">
      <dsp:nvSpPr>
        <dsp:cNvPr id="0" name=""/>
        <dsp:cNvSpPr/>
      </dsp:nvSpPr>
      <dsp:spPr>
        <a:xfrm>
          <a:off x="4148968" y="1808708"/>
          <a:ext cx="1927198" cy="1927198"/>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70" tIns="52070" rIns="52070" bIns="52070" numCol="1" spcCol="1270" anchor="ctr" anchorCtr="0">
          <a:noAutofit/>
        </a:bodyPr>
        <a:lstStyle/>
        <a:p>
          <a:pPr marL="0" lvl="0" indent="0" algn="ctr" defTabSz="1822450">
            <a:lnSpc>
              <a:spcPct val="90000"/>
            </a:lnSpc>
            <a:spcBef>
              <a:spcPct val="0"/>
            </a:spcBef>
            <a:spcAft>
              <a:spcPct val="35000"/>
            </a:spcAft>
            <a:buNone/>
          </a:pPr>
          <a:endParaRPr lang="de-DE" sz="4100" kern="1200" dirty="0"/>
        </a:p>
      </dsp:txBody>
      <dsp:txXfrm>
        <a:off x="4431200" y="2090940"/>
        <a:ext cx="1362734" cy="1362734"/>
      </dsp:txXfrm>
    </dsp:sp>
    <dsp:sp modelId="{3797DE31-C93C-483C-8D54-E15C28E5C26E}">
      <dsp:nvSpPr>
        <dsp:cNvPr id="0" name=""/>
        <dsp:cNvSpPr/>
      </dsp:nvSpPr>
      <dsp:spPr>
        <a:xfrm>
          <a:off x="4438048" y="1308"/>
          <a:ext cx="1349038" cy="1349038"/>
        </a:xfrm>
        <a:prstGeom prst="ellipse">
          <a:avLst/>
        </a:prstGeom>
        <a:gradFill rotWithShape="0">
          <a:gsLst>
            <a:gs pos="100000">
              <a:srgbClr val="00B050"/>
            </a:gs>
            <a:gs pos="10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kern="1200" dirty="0"/>
            <a:t>FI</a:t>
          </a:r>
        </a:p>
        <a:p>
          <a:pPr marL="0" lvl="0" indent="0" algn="ctr" defTabSz="622300">
            <a:lnSpc>
              <a:spcPct val="90000"/>
            </a:lnSpc>
            <a:spcBef>
              <a:spcPct val="0"/>
            </a:spcBef>
            <a:spcAft>
              <a:spcPct val="35000"/>
            </a:spcAft>
            <a:buNone/>
          </a:pPr>
          <a:r>
            <a:rPr lang="de-DE" sz="1400" kern="1200" dirty="0"/>
            <a:t>Rechnungswesen</a:t>
          </a:r>
          <a:endParaRPr lang="de-DE" sz="900" kern="1200" dirty="0"/>
        </a:p>
      </dsp:txBody>
      <dsp:txXfrm>
        <a:off x="4635610" y="198870"/>
        <a:ext cx="953914" cy="953914"/>
      </dsp:txXfrm>
    </dsp:sp>
    <dsp:sp modelId="{C2CF343B-E463-4FB6-B731-3CEBEC0C2765}">
      <dsp:nvSpPr>
        <dsp:cNvPr id="0" name=""/>
        <dsp:cNvSpPr/>
      </dsp:nvSpPr>
      <dsp:spPr>
        <a:xfrm>
          <a:off x="6253653" y="1049548"/>
          <a:ext cx="1349038" cy="1349038"/>
        </a:xfrm>
        <a:prstGeom prst="ellipse">
          <a:avLst/>
        </a:prstGeom>
        <a:gradFill rotWithShape="0">
          <a:gsLst>
            <a:gs pos="100000">
              <a:srgbClr val="7030A0"/>
            </a:gs>
            <a:gs pos="100000">
              <a:schemeClr val="accent2">
                <a:hueOff val="-2520030"/>
                <a:satOff val="-20000"/>
                <a:lumOff val="16000"/>
                <a:alphaOff val="0"/>
                <a:shade val="51000"/>
                <a:satMod val="130000"/>
              </a:schemeClr>
            </a:gs>
            <a:gs pos="100000">
              <a:schemeClr val="accent2">
                <a:hueOff val="-2520030"/>
                <a:satOff val="-20000"/>
                <a:lumOff val="16000"/>
                <a:alphaOff val="0"/>
                <a:shade val="93000"/>
                <a:satMod val="130000"/>
              </a:schemeClr>
            </a:gs>
            <a:gs pos="100000">
              <a:schemeClr val="accent2">
                <a:hueOff val="-2520030"/>
                <a:satOff val="-20000"/>
                <a:lumOff val="1600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kern="1200" dirty="0"/>
            <a:t>MM </a:t>
          </a:r>
        </a:p>
        <a:p>
          <a:pPr marL="0" lvl="0" indent="0" algn="ctr" defTabSz="622300">
            <a:lnSpc>
              <a:spcPct val="90000"/>
            </a:lnSpc>
            <a:spcBef>
              <a:spcPct val="0"/>
            </a:spcBef>
            <a:spcAft>
              <a:spcPct val="35000"/>
            </a:spcAft>
            <a:buNone/>
          </a:pPr>
          <a:r>
            <a:rPr lang="de-DE" sz="1400" kern="1200" dirty="0"/>
            <a:t>Materialwirtschaft</a:t>
          </a:r>
        </a:p>
      </dsp:txBody>
      <dsp:txXfrm>
        <a:off x="6451215" y="1247110"/>
        <a:ext cx="953914" cy="953914"/>
      </dsp:txXfrm>
    </dsp:sp>
    <dsp:sp modelId="{89B272C0-9D65-4F7E-A928-CA9E5975CD86}">
      <dsp:nvSpPr>
        <dsp:cNvPr id="0" name=""/>
        <dsp:cNvSpPr/>
      </dsp:nvSpPr>
      <dsp:spPr>
        <a:xfrm>
          <a:off x="6253653" y="3146028"/>
          <a:ext cx="1349038" cy="1349038"/>
        </a:xfrm>
        <a:prstGeom prst="ellipse">
          <a:avLst/>
        </a:prstGeom>
        <a:gradFill rotWithShape="0">
          <a:gsLst>
            <a:gs pos="100000">
              <a:srgbClr val="6666FF"/>
            </a:gs>
            <a:gs pos="100000">
              <a:schemeClr val="accent2">
                <a:hueOff val="-5040060"/>
                <a:satOff val="-40000"/>
                <a:lumOff val="32000"/>
                <a:alphaOff val="0"/>
                <a:shade val="93000"/>
                <a:satMod val="130000"/>
              </a:schemeClr>
            </a:gs>
            <a:gs pos="100000">
              <a:schemeClr val="accent2">
                <a:hueOff val="-5040060"/>
                <a:satOff val="-40000"/>
                <a:lumOff val="3200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kern="1200" dirty="0"/>
            <a:t>SAP HANA</a:t>
          </a:r>
        </a:p>
      </dsp:txBody>
      <dsp:txXfrm>
        <a:off x="6451215" y="3343590"/>
        <a:ext cx="953914" cy="953914"/>
      </dsp:txXfrm>
    </dsp:sp>
    <dsp:sp modelId="{CB06FB00-18D7-46DC-92A1-BD065766806B}">
      <dsp:nvSpPr>
        <dsp:cNvPr id="0" name=""/>
        <dsp:cNvSpPr/>
      </dsp:nvSpPr>
      <dsp:spPr>
        <a:xfrm>
          <a:off x="4438048" y="4194268"/>
          <a:ext cx="1349038" cy="1349038"/>
        </a:xfrm>
        <a:prstGeom prst="ellipse">
          <a:avLst/>
        </a:prstGeom>
        <a:gradFill rotWithShape="0">
          <a:gsLst>
            <a:gs pos="0">
              <a:schemeClr val="accent2">
                <a:hueOff val="-7560090"/>
                <a:satOff val="-60000"/>
                <a:lumOff val="48000"/>
                <a:alphaOff val="0"/>
                <a:shade val="51000"/>
                <a:satMod val="130000"/>
              </a:schemeClr>
            </a:gs>
            <a:gs pos="80000">
              <a:schemeClr val="accent2">
                <a:hueOff val="-7560090"/>
                <a:satOff val="-60000"/>
                <a:lumOff val="48000"/>
                <a:alphaOff val="0"/>
                <a:shade val="93000"/>
                <a:satMod val="130000"/>
              </a:schemeClr>
            </a:gs>
            <a:gs pos="100000">
              <a:schemeClr val="accent2">
                <a:hueOff val="-7560090"/>
                <a:satOff val="-60000"/>
                <a:lumOff val="4800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kern="1200" dirty="0">
              <a:solidFill>
                <a:schemeClr val="tx1"/>
              </a:solidFill>
            </a:rPr>
            <a:t>SAP ABAP</a:t>
          </a:r>
        </a:p>
      </dsp:txBody>
      <dsp:txXfrm>
        <a:off x="4635610" y="4391830"/>
        <a:ext cx="953914" cy="953914"/>
      </dsp:txXfrm>
    </dsp:sp>
    <dsp:sp modelId="{40782FEB-C0FA-453A-966A-41EF710A83D4}">
      <dsp:nvSpPr>
        <dsp:cNvPr id="0" name=""/>
        <dsp:cNvSpPr/>
      </dsp:nvSpPr>
      <dsp:spPr>
        <a:xfrm>
          <a:off x="2622443" y="3146028"/>
          <a:ext cx="1349038" cy="1349038"/>
        </a:xfrm>
        <a:prstGeom prst="ellipse">
          <a:avLst/>
        </a:prstGeom>
        <a:gradFill rotWithShape="0">
          <a:gsLst>
            <a:gs pos="100000">
              <a:srgbClr val="FFCC99"/>
            </a:gs>
            <a:gs pos="100000">
              <a:schemeClr val="accent2">
                <a:hueOff val="-10080120"/>
                <a:satOff val="-80000"/>
                <a:lumOff val="64000"/>
                <a:alphaOff val="0"/>
                <a:shade val="93000"/>
                <a:satMod val="130000"/>
              </a:schemeClr>
            </a:gs>
            <a:gs pos="100000">
              <a:schemeClr val="accent2">
                <a:hueOff val="-10080120"/>
                <a:satOff val="-80000"/>
                <a:lumOff val="6400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kern="1200" dirty="0">
              <a:solidFill>
                <a:schemeClr val="tx1"/>
              </a:solidFill>
            </a:rPr>
            <a:t>SAP NetWeaver</a:t>
          </a:r>
        </a:p>
      </dsp:txBody>
      <dsp:txXfrm>
        <a:off x="2820005" y="3343590"/>
        <a:ext cx="953914" cy="953914"/>
      </dsp:txXfrm>
    </dsp:sp>
    <dsp:sp modelId="{BEF2A996-4773-4405-96DD-02B090A0BF3D}">
      <dsp:nvSpPr>
        <dsp:cNvPr id="0" name=""/>
        <dsp:cNvSpPr/>
      </dsp:nvSpPr>
      <dsp:spPr>
        <a:xfrm>
          <a:off x="2622443" y="1049548"/>
          <a:ext cx="1349038" cy="1349038"/>
        </a:xfrm>
        <a:prstGeom prst="ellipse">
          <a:avLst/>
        </a:prstGeom>
        <a:gradFill rotWithShape="0">
          <a:gsLst>
            <a:gs pos="100000">
              <a:srgbClr val="00B0F0"/>
            </a:gs>
            <a:gs pos="100000">
              <a:schemeClr val="accent2">
                <a:hueOff val="-12600149"/>
                <a:satOff val="-100000"/>
                <a:lumOff val="80000"/>
                <a:alphaOff val="0"/>
                <a:shade val="93000"/>
                <a:satMod val="130000"/>
              </a:schemeClr>
            </a:gs>
            <a:gs pos="100000">
              <a:schemeClr val="accent2">
                <a:hueOff val="-12600149"/>
                <a:satOff val="-100000"/>
                <a:lumOff val="8000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kern="1200" dirty="0"/>
            <a:t>HCM Personal-wirtschaft</a:t>
          </a:r>
        </a:p>
      </dsp:txBody>
      <dsp:txXfrm>
        <a:off x="2820005" y="1247110"/>
        <a:ext cx="953914" cy="95391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F73D4-1A2E-406A-A745-D7C6B06AED94}">
      <dsp:nvSpPr>
        <dsp:cNvPr id="0" name=""/>
        <dsp:cNvSpPr/>
      </dsp:nvSpPr>
      <dsp:spPr>
        <a:xfrm>
          <a:off x="2144" y="154330"/>
          <a:ext cx="664878" cy="265951"/>
        </a:xfrm>
        <a:prstGeom prst="homePlate">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LWV</a:t>
          </a:r>
        </a:p>
      </dsp:txBody>
      <dsp:txXfrm>
        <a:off x="2144" y="154330"/>
        <a:ext cx="598390" cy="265951"/>
      </dsp:txXfrm>
    </dsp:sp>
    <dsp:sp modelId="{C8D4452B-FEA5-414F-96AE-C1ABF795BCE7}">
      <dsp:nvSpPr>
        <dsp:cNvPr id="0" name=""/>
        <dsp:cNvSpPr/>
      </dsp:nvSpPr>
      <dsp:spPr>
        <a:xfrm>
          <a:off x="534047"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SAP</a:t>
          </a:r>
        </a:p>
      </dsp:txBody>
      <dsp:txXfrm>
        <a:off x="667023" y="154330"/>
        <a:ext cx="398927" cy="265951"/>
      </dsp:txXfrm>
    </dsp:sp>
    <dsp:sp modelId="{434ECEB3-179D-4233-9F0D-E15DA548F4E7}">
      <dsp:nvSpPr>
        <dsp:cNvPr id="0" name=""/>
        <dsp:cNvSpPr/>
      </dsp:nvSpPr>
      <dsp:spPr>
        <a:xfrm>
          <a:off x="1065950"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Analyse</a:t>
          </a:r>
        </a:p>
      </dsp:txBody>
      <dsp:txXfrm>
        <a:off x="1198926" y="154330"/>
        <a:ext cx="398927" cy="265951"/>
      </dsp:txXfrm>
    </dsp:sp>
    <dsp:sp modelId="{0714670F-0F76-4B21-915B-77EDCE6F584D}">
      <dsp:nvSpPr>
        <dsp:cNvPr id="0" name=""/>
        <dsp:cNvSpPr/>
      </dsp:nvSpPr>
      <dsp:spPr>
        <a:xfrm>
          <a:off x="1597853"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Planung</a:t>
          </a:r>
        </a:p>
      </dsp:txBody>
      <dsp:txXfrm>
        <a:off x="1730829" y="154330"/>
        <a:ext cx="398927" cy="265951"/>
      </dsp:txXfrm>
    </dsp:sp>
    <dsp:sp modelId="{83C7B6BF-5B79-43E6-9818-0EE03070B6C3}">
      <dsp:nvSpPr>
        <dsp:cNvPr id="0" name=""/>
        <dsp:cNvSpPr/>
      </dsp:nvSpPr>
      <dsp:spPr>
        <a:xfrm>
          <a:off x="2129756"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Imp.</a:t>
          </a:r>
        </a:p>
      </dsp:txBody>
      <dsp:txXfrm>
        <a:off x="2262732" y="154330"/>
        <a:ext cx="398927" cy="265951"/>
      </dsp:txXfrm>
    </dsp:sp>
    <dsp:sp modelId="{D969D0A6-81DB-47F5-8834-526A81E01CE5}">
      <dsp:nvSpPr>
        <dsp:cNvPr id="0" name=""/>
        <dsp:cNvSpPr/>
      </dsp:nvSpPr>
      <dsp:spPr>
        <a:xfrm>
          <a:off x="2661658"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Qualität</a:t>
          </a:r>
        </a:p>
      </dsp:txBody>
      <dsp:txXfrm>
        <a:off x="2794634" y="154330"/>
        <a:ext cx="398927" cy="265951"/>
      </dsp:txXfrm>
    </dsp:sp>
    <dsp:sp modelId="{17614D98-FEE9-4E93-A45E-EB3759B6EAEF}">
      <dsp:nvSpPr>
        <dsp:cNvPr id="0" name=""/>
        <dsp:cNvSpPr/>
      </dsp:nvSpPr>
      <dsp:spPr>
        <a:xfrm>
          <a:off x="3193561"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Fazit</a:t>
          </a:r>
        </a:p>
      </dsp:txBody>
      <dsp:txXfrm>
        <a:off x="3326537" y="154330"/>
        <a:ext cx="398927" cy="265951"/>
      </dsp:txXfrm>
    </dsp:sp>
    <dsp:sp modelId="{617F7EBA-E8A4-4FF6-B27D-7ED001BAFDA9}">
      <dsp:nvSpPr>
        <dsp:cNvPr id="0" name=""/>
        <dsp:cNvSpPr/>
      </dsp:nvSpPr>
      <dsp:spPr>
        <a:xfrm>
          <a:off x="3725464" y="154330"/>
          <a:ext cx="664878" cy="265951"/>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Quelle</a:t>
          </a:r>
        </a:p>
      </dsp:txBody>
      <dsp:txXfrm>
        <a:off x="3858440" y="154330"/>
        <a:ext cx="398927" cy="265951"/>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F73D4-1A2E-406A-A745-D7C6B06AED94}">
      <dsp:nvSpPr>
        <dsp:cNvPr id="0" name=""/>
        <dsp:cNvSpPr/>
      </dsp:nvSpPr>
      <dsp:spPr>
        <a:xfrm>
          <a:off x="2144" y="154330"/>
          <a:ext cx="664878" cy="265951"/>
        </a:xfrm>
        <a:prstGeom prst="homePlate">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LWV</a:t>
          </a:r>
        </a:p>
      </dsp:txBody>
      <dsp:txXfrm>
        <a:off x="2144" y="154330"/>
        <a:ext cx="598390" cy="265951"/>
      </dsp:txXfrm>
    </dsp:sp>
    <dsp:sp modelId="{C8D4452B-FEA5-414F-96AE-C1ABF795BCE7}">
      <dsp:nvSpPr>
        <dsp:cNvPr id="0" name=""/>
        <dsp:cNvSpPr/>
      </dsp:nvSpPr>
      <dsp:spPr>
        <a:xfrm>
          <a:off x="534047" y="154330"/>
          <a:ext cx="664878" cy="265951"/>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SAP</a:t>
          </a:r>
        </a:p>
      </dsp:txBody>
      <dsp:txXfrm>
        <a:off x="667023" y="154330"/>
        <a:ext cx="398927" cy="265951"/>
      </dsp:txXfrm>
    </dsp:sp>
    <dsp:sp modelId="{434ECEB3-179D-4233-9F0D-E15DA548F4E7}">
      <dsp:nvSpPr>
        <dsp:cNvPr id="0" name=""/>
        <dsp:cNvSpPr/>
      </dsp:nvSpPr>
      <dsp:spPr>
        <a:xfrm>
          <a:off x="1065950"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Analyse</a:t>
          </a:r>
        </a:p>
      </dsp:txBody>
      <dsp:txXfrm>
        <a:off x="1198926" y="154330"/>
        <a:ext cx="398927" cy="265951"/>
      </dsp:txXfrm>
    </dsp:sp>
    <dsp:sp modelId="{0714670F-0F76-4B21-915B-77EDCE6F584D}">
      <dsp:nvSpPr>
        <dsp:cNvPr id="0" name=""/>
        <dsp:cNvSpPr/>
      </dsp:nvSpPr>
      <dsp:spPr>
        <a:xfrm>
          <a:off x="1597853"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Planung</a:t>
          </a:r>
        </a:p>
      </dsp:txBody>
      <dsp:txXfrm>
        <a:off x="1730829" y="154330"/>
        <a:ext cx="398927" cy="265951"/>
      </dsp:txXfrm>
    </dsp:sp>
    <dsp:sp modelId="{83C7B6BF-5B79-43E6-9818-0EE03070B6C3}">
      <dsp:nvSpPr>
        <dsp:cNvPr id="0" name=""/>
        <dsp:cNvSpPr/>
      </dsp:nvSpPr>
      <dsp:spPr>
        <a:xfrm>
          <a:off x="2129756"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Imp.</a:t>
          </a:r>
        </a:p>
      </dsp:txBody>
      <dsp:txXfrm>
        <a:off x="2262732" y="154330"/>
        <a:ext cx="398927" cy="265951"/>
      </dsp:txXfrm>
    </dsp:sp>
    <dsp:sp modelId="{D969D0A6-81DB-47F5-8834-526A81E01CE5}">
      <dsp:nvSpPr>
        <dsp:cNvPr id="0" name=""/>
        <dsp:cNvSpPr/>
      </dsp:nvSpPr>
      <dsp:spPr>
        <a:xfrm>
          <a:off x="2661658"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Qualität</a:t>
          </a:r>
        </a:p>
      </dsp:txBody>
      <dsp:txXfrm>
        <a:off x="2794634" y="154330"/>
        <a:ext cx="398927" cy="265951"/>
      </dsp:txXfrm>
    </dsp:sp>
    <dsp:sp modelId="{17614D98-FEE9-4E93-A45E-EB3759B6EAEF}">
      <dsp:nvSpPr>
        <dsp:cNvPr id="0" name=""/>
        <dsp:cNvSpPr/>
      </dsp:nvSpPr>
      <dsp:spPr>
        <a:xfrm>
          <a:off x="3193561"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Fazit</a:t>
          </a:r>
        </a:p>
      </dsp:txBody>
      <dsp:txXfrm>
        <a:off x="3326537" y="154330"/>
        <a:ext cx="398927" cy="265951"/>
      </dsp:txXfrm>
    </dsp:sp>
    <dsp:sp modelId="{617F7EBA-E8A4-4FF6-B27D-7ED001BAFDA9}">
      <dsp:nvSpPr>
        <dsp:cNvPr id="0" name=""/>
        <dsp:cNvSpPr/>
      </dsp:nvSpPr>
      <dsp:spPr>
        <a:xfrm>
          <a:off x="3725464"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Quelle</a:t>
          </a:r>
        </a:p>
      </dsp:txBody>
      <dsp:txXfrm>
        <a:off x="3858440" y="154330"/>
        <a:ext cx="398927" cy="265951"/>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F73D4-1A2E-406A-A745-D7C6B06AED94}">
      <dsp:nvSpPr>
        <dsp:cNvPr id="0" name=""/>
        <dsp:cNvSpPr/>
      </dsp:nvSpPr>
      <dsp:spPr>
        <a:xfrm>
          <a:off x="2144" y="154330"/>
          <a:ext cx="664878" cy="265951"/>
        </a:xfrm>
        <a:prstGeom prst="homePlate">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LWV</a:t>
          </a:r>
        </a:p>
      </dsp:txBody>
      <dsp:txXfrm>
        <a:off x="2144" y="154330"/>
        <a:ext cx="598390" cy="265951"/>
      </dsp:txXfrm>
    </dsp:sp>
    <dsp:sp modelId="{C8D4452B-FEA5-414F-96AE-C1ABF795BCE7}">
      <dsp:nvSpPr>
        <dsp:cNvPr id="0" name=""/>
        <dsp:cNvSpPr/>
      </dsp:nvSpPr>
      <dsp:spPr>
        <a:xfrm>
          <a:off x="534047"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SAP</a:t>
          </a:r>
        </a:p>
      </dsp:txBody>
      <dsp:txXfrm>
        <a:off x="667023" y="154330"/>
        <a:ext cx="398927" cy="265951"/>
      </dsp:txXfrm>
    </dsp:sp>
    <dsp:sp modelId="{434ECEB3-179D-4233-9F0D-E15DA548F4E7}">
      <dsp:nvSpPr>
        <dsp:cNvPr id="0" name=""/>
        <dsp:cNvSpPr/>
      </dsp:nvSpPr>
      <dsp:spPr>
        <a:xfrm>
          <a:off x="1065950"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Analyse</a:t>
          </a:r>
        </a:p>
      </dsp:txBody>
      <dsp:txXfrm>
        <a:off x="1198926" y="154330"/>
        <a:ext cx="398927" cy="265951"/>
      </dsp:txXfrm>
    </dsp:sp>
    <dsp:sp modelId="{0714670F-0F76-4B21-915B-77EDCE6F584D}">
      <dsp:nvSpPr>
        <dsp:cNvPr id="0" name=""/>
        <dsp:cNvSpPr/>
      </dsp:nvSpPr>
      <dsp:spPr>
        <a:xfrm>
          <a:off x="1597853" y="154330"/>
          <a:ext cx="664878" cy="265951"/>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Planung</a:t>
          </a:r>
        </a:p>
      </dsp:txBody>
      <dsp:txXfrm>
        <a:off x="1730829" y="154330"/>
        <a:ext cx="398927" cy="265951"/>
      </dsp:txXfrm>
    </dsp:sp>
    <dsp:sp modelId="{83C7B6BF-5B79-43E6-9818-0EE03070B6C3}">
      <dsp:nvSpPr>
        <dsp:cNvPr id="0" name=""/>
        <dsp:cNvSpPr/>
      </dsp:nvSpPr>
      <dsp:spPr>
        <a:xfrm>
          <a:off x="2129756"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Imp.</a:t>
          </a:r>
        </a:p>
      </dsp:txBody>
      <dsp:txXfrm>
        <a:off x="2262732" y="154330"/>
        <a:ext cx="398927" cy="265951"/>
      </dsp:txXfrm>
    </dsp:sp>
    <dsp:sp modelId="{D969D0A6-81DB-47F5-8834-526A81E01CE5}">
      <dsp:nvSpPr>
        <dsp:cNvPr id="0" name=""/>
        <dsp:cNvSpPr/>
      </dsp:nvSpPr>
      <dsp:spPr>
        <a:xfrm>
          <a:off x="2661658"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Qualität</a:t>
          </a:r>
        </a:p>
      </dsp:txBody>
      <dsp:txXfrm>
        <a:off x="2794634" y="154330"/>
        <a:ext cx="398927" cy="265951"/>
      </dsp:txXfrm>
    </dsp:sp>
    <dsp:sp modelId="{17614D98-FEE9-4E93-A45E-EB3759B6EAEF}">
      <dsp:nvSpPr>
        <dsp:cNvPr id="0" name=""/>
        <dsp:cNvSpPr/>
      </dsp:nvSpPr>
      <dsp:spPr>
        <a:xfrm>
          <a:off x="3193561"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Fazit</a:t>
          </a:r>
        </a:p>
      </dsp:txBody>
      <dsp:txXfrm>
        <a:off x="3326537" y="154330"/>
        <a:ext cx="398927" cy="265951"/>
      </dsp:txXfrm>
    </dsp:sp>
    <dsp:sp modelId="{617F7EBA-E8A4-4FF6-B27D-7ED001BAFDA9}">
      <dsp:nvSpPr>
        <dsp:cNvPr id="0" name=""/>
        <dsp:cNvSpPr/>
      </dsp:nvSpPr>
      <dsp:spPr>
        <a:xfrm>
          <a:off x="3725464"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Quelle</a:t>
          </a:r>
        </a:p>
      </dsp:txBody>
      <dsp:txXfrm>
        <a:off x="3858440" y="154330"/>
        <a:ext cx="398927" cy="265951"/>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F73D4-1A2E-406A-A745-D7C6B06AED94}">
      <dsp:nvSpPr>
        <dsp:cNvPr id="0" name=""/>
        <dsp:cNvSpPr/>
      </dsp:nvSpPr>
      <dsp:spPr>
        <a:xfrm>
          <a:off x="2144" y="154330"/>
          <a:ext cx="664878" cy="265951"/>
        </a:xfrm>
        <a:prstGeom prst="homePlate">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LWV</a:t>
          </a:r>
        </a:p>
      </dsp:txBody>
      <dsp:txXfrm>
        <a:off x="2144" y="154330"/>
        <a:ext cx="598390" cy="265951"/>
      </dsp:txXfrm>
    </dsp:sp>
    <dsp:sp modelId="{C8D4452B-FEA5-414F-96AE-C1ABF795BCE7}">
      <dsp:nvSpPr>
        <dsp:cNvPr id="0" name=""/>
        <dsp:cNvSpPr/>
      </dsp:nvSpPr>
      <dsp:spPr>
        <a:xfrm>
          <a:off x="534047"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SAP</a:t>
          </a:r>
        </a:p>
      </dsp:txBody>
      <dsp:txXfrm>
        <a:off x="667023" y="154330"/>
        <a:ext cx="398927" cy="265951"/>
      </dsp:txXfrm>
    </dsp:sp>
    <dsp:sp modelId="{434ECEB3-179D-4233-9F0D-E15DA548F4E7}">
      <dsp:nvSpPr>
        <dsp:cNvPr id="0" name=""/>
        <dsp:cNvSpPr/>
      </dsp:nvSpPr>
      <dsp:spPr>
        <a:xfrm>
          <a:off x="1065950"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Analyse</a:t>
          </a:r>
        </a:p>
      </dsp:txBody>
      <dsp:txXfrm>
        <a:off x="1198926" y="154330"/>
        <a:ext cx="398927" cy="265951"/>
      </dsp:txXfrm>
    </dsp:sp>
    <dsp:sp modelId="{0714670F-0F76-4B21-915B-77EDCE6F584D}">
      <dsp:nvSpPr>
        <dsp:cNvPr id="0" name=""/>
        <dsp:cNvSpPr/>
      </dsp:nvSpPr>
      <dsp:spPr>
        <a:xfrm>
          <a:off x="1597853"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Planung</a:t>
          </a:r>
        </a:p>
      </dsp:txBody>
      <dsp:txXfrm>
        <a:off x="1730829" y="154330"/>
        <a:ext cx="398927" cy="265951"/>
      </dsp:txXfrm>
    </dsp:sp>
    <dsp:sp modelId="{83C7B6BF-5B79-43E6-9818-0EE03070B6C3}">
      <dsp:nvSpPr>
        <dsp:cNvPr id="0" name=""/>
        <dsp:cNvSpPr/>
      </dsp:nvSpPr>
      <dsp:spPr>
        <a:xfrm>
          <a:off x="2129756"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Imp.</a:t>
          </a:r>
        </a:p>
      </dsp:txBody>
      <dsp:txXfrm>
        <a:off x="2262732" y="154330"/>
        <a:ext cx="398927" cy="265951"/>
      </dsp:txXfrm>
    </dsp:sp>
    <dsp:sp modelId="{D969D0A6-81DB-47F5-8834-526A81E01CE5}">
      <dsp:nvSpPr>
        <dsp:cNvPr id="0" name=""/>
        <dsp:cNvSpPr/>
      </dsp:nvSpPr>
      <dsp:spPr>
        <a:xfrm>
          <a:off x="2661658"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Qualität</a:t>
          </a:r>
        </a:p>
      </dsp:txBody>
      <dsp:txXfrm>
        <a:off x="2794634" y="154330"/>
        <a:ext cx="398927" cy="265951"/>
      </dsp:txXfrm>
    </dsp:sp>
    <dsp:sp modelId="{17614D98-FEE9-4E93-A45E-EB3759B6EAEF}">
      <dsp:nvSpPr>
        <dsp:cNvPr id="0" name=""/>
        <dsp:cNvSpPr/>
      </dsp:nvSpPr>
      <dsp:spPr>
        <a:xfrm>
          <a:off x="3193561" y="154330"/>
          <a:ext cx="664878" cy="265951"/>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Fazit</a:t>
          </a:r>
        </a:p>
      </dsp:txBody>
      <dsp:txXfrm>
        <a:off x="3326537" y="154330"/>
        <a:ext cx="398927" cy="265951"/>
      </dsp:txXfrm>
    </dsp:sp>
    <dsp:sp modelId="{617F7EBA-E8A4-4FF6-B27D-7ED001BAFDA9}">
      <dsp:nvSpPr>
        <dsp:cNvPr id="0" name=""/>
        <dsp:cNvSpPr/>
      </dsp:nvSpPr>
      <dsp:spPr>
        <a:xfrm>
          <a:off x="3725464"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Quelle</a:t>
          </a:r>
        </a:p>
      </dsp:txBody>
      <dsp:txXfrm>
        <a:off x="3858440" y="154330"/>
        <a:ext cx="398927" cy="265951"/>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F73D4-1A2E-406A-A745-D7C6B06AED94}">
      <dsp:nvSpPr>
        <dsp:cNvPr id="0" name=""/>
        <dsp:cNvSpPr/>
      </dsp:nvSpPr>
      <dsp:spPr>
        <a:xfrm>
          <a:off x="2144" y="154330"/>
          <a:ext cx="664878" cy="265951"/>
        </a:xfrm>
        <a:prstGeom prst="homePlate">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LWV</a:t>
          </a:r>
        </a:p>
      </dsp:txBody>
      <dsp:txXfrm>
        <a:off x="2144" y="154330"/>
        <a:ext cx="598390" cy="265951"/>
      </dsp:txXfrm>
    </dsp:sp>
    <dsp:sp modelId="{C8D4452B-FEA5-414F-96AE-C1ABF795BCE7}">
      <dsp:nvSpPr>
        <dsp:cNvPr id="0" name=""/>
        <dsp:cNvSpPr/>
      </dsp:nvSpPr>
      <dsp:spPr>
        <a:xfrm>
          <a:off x="534047"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SAP</a:t>
          </a:r>
        </a:p>
      </dsp:txBody>
      <dsp:txXfrm>
        <a:off x="667023" y="154330"/>
        <a:ext cx="398927" cy="265951"/>
      </dsp:txXfrm>
    </dsp:sp>
    <dsp:sp modelId="{434ECEB3-179D-4233-9F0D-E15DA548F4E7}">
      <dsp:nvSpPr>
        <dsp:cNvPr id="0" name=""/>
        <dsp:cNvSpPr/>
      </dsp:nvSpPr>
      <dsp:spPr>
        <a:xfrm>
          <a:off x="1065950" y="154330"/>
          <a:ext cx="664878" cy="265951"/>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Analyse</a:t>
          </a:r>
        </a:p>
      </dsp:txBody>
      <dsp:txXfrm>
        <a:off x="1198926" y="154330"/>
        <a:ext cx="398927" cy="265951"/>
      </dsp:txXfrm>
    </dsp:sp>
    <dsp:sp modelId="{0714670F-0F76-4B21-915B-77EDCE6F584D}">
      <dsp:nvSpPr>
        <dsp:cNvPr id="0" name=""/>
        <dsp:cNvSpPr/>
      </dsp:nvSpPr>
      <dsp:spPr>
        <a:xfrm>
          <a:off x="1597853"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Planung</a:t>
          </a:r>
        </a:p>
      </dsp:txBody>
      <dsp:txXfrm>
        <a:off x="1730829" y="154330"/>
        <a:ext cx="398927" cy="265951"/>
      </dsp:txXfrm>
    </dsp:sp>
    <dsp:sp modelId="{83C7B6BF-5B79-43E6-9818-0EE03070B6C3}">
      <dsp:nvSpPr>
        <dsp:cNvPr id="0" name=""/>
        <dsp:cNvSpPr/>
      </dsp:nvSpPr>
      <dsp:spPr>
        <a:xfrm>
          <a:off x="2129756"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Imp.</a:t>
          </a:r>
        </a:p>
      </dsp:txBody>
      <dsp:txXfrm>
        <a:off x="2262732" y="154330"/>
        <a:ext cx="398927" cy="265951"/>
      </dsp:txXfrm>
    </dsp:sp>
    <dsp:sp modelId="{D969D0A6-81DB-47F5-8834-526A81E01CE5}">
      <dsp:nvSpPr>
        <dsp:cNvPr id="0" name=""/>
        <dsp:cNvSpPr/>
      </dsp:nvSpPr>
      <dsp:spPr>
        <a:xfrm>
          <a:off x="2661658"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Qualität</a:t>
          </a:r>
        </a:p>
      </dsp:txBody>
      <dsp:txXfrm>
        <a:off x="2794634" y="154330"/>
        <a:ext cx="398927" cy="265951"/>
      </dsp:txXfrm>
    </dsp:sp>
    <dsp:sp modelId="{17614D98-FEE9-4E93-A45E-EB3759B6EAEF}">
      <dsp:nvSpPr>
        <dsp:cNvPr id="0" name=""/>
        <dsp:cNvSpPr/>
      </dsp:nvSpPr>
      <dsp:spPr>
        <a:xfrm>
          <a:off x="3193561"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Fazit</a:t>
          </a:r>
        </a:p>
      </dsp:txBody>
      <dsp:txXfrm>
        <a:off x="3326537" y="154330"/>
        <a:ext cx="398927" cy="265951"/>
      </dsp:txXfrm>
    </dsp:sp>
    <dsp:sp modelId="{617F7EBA-E8A4-4FF6-B27D-7ED001BAFDA9}">
      <dsp:nvSpPr>
        <dsp:cNvPr id="0" name=""/>
        <dsp:cNvSpPr/>
      </dsp:nvSpPr>
      <dsp:spPr>
        <a:xfrm>
          <a:off x="3725464"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Quelle</a:t>
          </a:r>
        </a:p>
      </dsp:txBody>
      <dsp:txXfrm>
        <a:off x="3858440" y="154330"/>
        <a:ext cx="398927" cy="265951"/>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F73D4-1A2E-406A-A745-D7C6B06AED94}">
      <dsp:nvSpPr>
        <dsp:cNvPr id="0" name=""/>
        <dsp:cNvSpPr/>
      </dsp:nvSpPr>
      <dsp:spPr>
        <a:xfrm>
          <a:off x="2144" y="154330"/>
          <a:ext cx="664878" cy="265951"/>
        </a:xfrm>
        <a:prstGeom prst="homePlate">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LWV</a:t>
          </a:r>
        </a:p>
      </dsp:txBody>
      <dsp:txXfrm>
        <a:off x="2144" y="154330"/>
        <a:ext cx="598390" cy="265951"/>
      </dsp:txXfrm>
    </dsp:sp>
    <dsp:sp modelId="{C8D4452B-FEA5-414F-96AE-C1ABF795BCE7}">
      <dsp:nvSpPr>
        <dsp:cNvPr id="0" name=""/>
        <dsp:cNvSpPr/>
      </dsp:nvSpPr>
      <dsp:spPr>
        <a:xfrm>
          <a:off x="534047"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SAP</a:t>
          </a:r>
        </a:p>
      </dsp:txBody>
      <dsp:txXfrm>
        <a:off x="667023" y="154330"/>
        <a:ext cx="398927" cy="265951"/>
      </dsp:txXfrm>
    </dsp:sp>
    <dsp:sp modelId="{434ECEB3-179D-4233-9F0D-E15DA548F4E7}">
      <dsp:nvSpPr>
        <dsp:cNvPr id="0" name=""/>
        <dsp:cNvSpPr/>
      </dsp:nvSpPr>
      <dsp:spPr>
        <a:xfrm>
          <a:off x="1065950"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Analyse</a:t>
          </a:r>
        </a:p>
      </dsp:txBody>
      <dsp:txXfrm>
        <a:off x="1198926" y="154330"/>
        <a:ext cx="398927" cy="265951"/>
      </dsp:txXfrm>
    </dsp:sp>
    <dsp:sp modelId="{0714670F-0F76-4B21-915B-77EDCE6F584D}">
      <dsp:nvSpPr>
        <dsp:cNvPr id="0" name=""/>
        <dsp:cNvSpPr/>
      </dsp:nvSpPr>
      <dsp:spPr>
        <a:xfrm>
          <a:off x="1597853"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Planung</a:t>
          </a:r>
        </a:p>
      </dsp:txBody>
      <dsp:txXfrm>
        <a:off x="1730829" y="154330"/>
        <a:ext cx="398927" cy="265951"/>
      </dsp:txXfrm>
    </dsp:sp>
    <dsp:sp modelId="{83C7B6BF-5B79-43E6-9818-0EE03070B6C3}">
      <dsp:nvSpPr>
        <dsp:cNvPr id="0" name=""/>
        <dsp:cNvSpPr/>
      </dsp:nvSpPr>
      <dsp:spPr>
        <a:xfrm>
          <a:off x="2129756"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Imp.</a:t>
          </a:r>
        </a:p>
      </dsp:txBody>
      <dsp:txXfrm>
        <a:off x="2262732" y="154330"/>
        <a:ext cx="398927" cy="265951"/>
      </dsp:txXfrm>
    </dsp:sp>
    <dsp:sp modelId="{D969D0A6-81DB-47F5-8834-526A81E01CE5}">
      <dsp:nvSpPr>
        <dsp:cNvPr id="0" name=""/>
        <dsp:cNvSpPr/>
      </dsp:nvSpPr>
      <dsp:spPr>
        <a:xfrm>
          <a:off x="2661658" y="154330"/>
          <a:ext cx="664878" cy="265951"/>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Qualität</a:t>
          </a:r>
        </a:p>
      </dsp:txBody>
      <dsp:txXfrm>
        <a:off x="2794634" y="154330"/>
        <a:ext cx="398927" cy="265951"/>
      </dsp:txXfrm>
    </dsp:sp>
    <dsp:sp modelId="{17614D98-FEE9-4E93-A45E-EB3759B6EAEF}">
      <dsp:nvSpPr>
        <dsp:cNvPr id="0" name=""/>
        <dsp:cNvSpPr/>
      </dsp:nvSpPr>
      <dsp:spPr>
        <a:xfrm>
          <a:off x="3193561"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Fazit</a:t>
          </a:r>
        </a:p>
      </dsp:txBody>
      <dsp:txXfrm>
        <a:off x="3326537" y="154330"/>
        <a:ext cx="398927" cy="265951"/>
      </dsp:txXfrm>
    </dsp:sp>
    <dsp:sp modelId="{617F7EBA-E8A4-4FF6-B27D-7ED001BAFDA9}">
      <dsp:nvSpPr>
        <dsp:cNvPr id="0" name=""/>
        <dsp:cNvSpPr/>
      </dsp:nvSpPr>
      <dsp:spPr>
        <a:xfrm>
          <a:off x="3725464"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Quelle</a:t>
          </a:r>
        </a:p>
      </dsp:txBody>
      <dsp:txXfrm>
        <a:off x="3858440" y="154330"/>
        <a:ext cx="398927" cy="265951"/>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F901AE-8E63-4910-87F4-19360C5C3AC4}">
      <dsp:nvSpPr>
        <dsp:cNvPr id="0" name=""/>
        <dsp:cNvSpPr/>
      </dsp:nvSpPr>
      <dsp:spPr>
        <a:xfrm>
          <a:off x="0" y="263105"/>
          <a:ext cx="3810045" cy="3810045"/>
        </a:xfrm>
        <a:prstGeom prst="pie">
          <a:avLst>
            <a:gd name="adj1" fmla="val 5400000"/>
            <a:gd name="adj2" fmla="val 16200000"/>
          </a:avLst>
        </a:prstGeom>
        <a:solidFill>
          <a:srgbClr val="CCFF99"/>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727D7953-ED99-4350-9F66-0EAA911890AB}">
      <dsp:nvSpPr>
        <dsp:cNvPr id="0" name=""/>
        <dsp:cNvSpPr/>
      </dsp:nvSpPr>
      <dsp:spPr>
        <a:xfrm>
          <a:off x="1905022" y="263105"/>
          <a:ext cx="4445053" cy="3810045"/>
        </a:xfrm>
        <a:prstGeom prst="rect">
          <a:avLst/>
        </a:prstGeom>
        <a:solidFill>
          <a:srgbClr val="CCFF99">
            <a:alpha val="90000"/>
          </a:srgb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de-DE" sz="2300" kern="1200" dirty="0"/>
            <a:t>Unittest            </a:t>
          </a:r>
          <a:r>
            <a:rPr lang="de-DE" sz="2300" kern="1200" dirty="0">
              <a:solidFill>
                <a:srgbClr val="92D050"/>
              </a:solidFill>
            </a:rPr>
            <a:t>.</a:t>
          </a:r>
        </a:p>
      </dsp:txBody>
      <dsp:txXfrm>
        <a:off x="1905022" y="263105"/>
        <a:ext cx="2222526" cy="1143016"/>
      </dsp:txXfrm>
    </dsp:sp>
    <dsp:sp modelId="{C077B7E1-431E-45E9-9C12-F4CD9A273423}">
      <dsp:nvSpPr>
        <dsp:cNvPr id="0" name=""/>
        <dsp:cNvSpPr/>
      </dsp:nvSpPr>
      <dsp:spPr>
        <a:xfrm>
          <a:off x="666759" y="1406121"/>
          <a:ext cx="2476527" cy="2476527"/>
        </a:xfrm>
        <a:prstGeom prst="pie">
          <a:avLst>
            <a:gd name="adj1" fmla="val 5400000"/>
            <a:gd name="adj2" fmla="val 16200000"/>
          </a:avLst>
        </a:prstGeom>
        <a:solidFill>
          <a:srgbClr val="FF9900"/>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4825C419-D7A0-4E32-A23B-D2DBDFBA3AD6}">
      <dsp:nvSpPr>
        <dsp:cNvPr id="0" name=""/>
        <dsp:cNvSpPr/>
      </dsp:nvSpPr>
      <dsp:spPr>
        <a:xfrm>
          <a:off x="1905022" y="1406121"/>
          <a:ext cx="4445053" cy="2476527"/>
        </a:xfrm>
        <a:prstGeom prst="rect">
          <a:avLst/>
        </a:prstGeom>
        <a:solidFill>
          <a:srgbClr val="FF9933">
            <a:alpha val="90000"/>
          </a:srgb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de-DE" sz="2300" kern="1200" dirty="0"/>
            <a:t>Integrationstest</a:t>
          </a:r>
        </a:p>
      </dsp:txBody>
      <dsp:txXfrm>
        <a:off x="1905022" y="1406121"/>
        <a:ext cx="2222526" cy="1143012"/>
      </dsp:txXfrm>
    </dsp:sp>
    <dsp:sp modelId="{0FCCDF82-B594-4464-81B0-6C56E4C7CCFD}">
      <dsp:nvSpPr>
        <dsp:cNvPr id="0" name=""/>
        <dsp:cNvSpPr/>
      </dsp:nvSpPr>
      <dsp:spPr>
        <a:xfrm>
          <a:off x="1333516" y="2549133"/>
          <a:ext cx="1143012" cy="1143012"/>
        </a:xfrm>
        <a:prstGeom prst="pie">
          <a:avLst>
            <a:gd name="adj1" fmla="val 5400000"/>
            <a:gd name="adj2" fmla="val 16200000"/>
          </a:avLst>
        </a:prstGeom>
        <a:solidFill>
          <a:srgbClr val="FFCC99"/>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B82E6A6E-AFC7-42DA-87A0-3F392B1F1A95}">
      <dsp:nvSpPr>
        <dsp:cNvPr id="0" name=""/>
        <dsp:cNvSpPr/>
      </dsp:nvSpPr>
      <dsp:spPr>
        <a:xfrm>
          <a:off x="1905022" y="2549133"/>
          <a:ext cx="4445053" cy="1143012"/>
        </a:xfrm>
        <a:prstGeom prst="rect">
          <a:avLst/>
        </a:prstGeom>
        <a:solidFill>
          <a:srgbClr val="FFCC99">
            <a:alpha val="90000"/>
          </a:srgb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de-DE" sz="2300" kern="1200" dirty="0"/>
            <a:t>System Text    </a:t>
          </a:r>
          <a:r>
            <a:rPr lang="de-DE" sz="2300" kern="1200" dirty="0">
              <a:solidFill>
                <a:srgbClr val="FF9933"/>
              </a:solidFill>
            </a:rPr>
            <a:t>.</a:t>
          </a:r>
        </a:p>
      </dsp:txBody>
      <dsp:txXfrm>
        <a:off x="1905022" y="2549133"/>
        <a:ext cx="2222526" cy="1143012"/>
      </dsp:txXfrm>
    </dsp:sp>
    <dsp:sp modelId="{E513B982-DB0C-40A5-AE1A-F38AAAC5FC94}">
      <dsp:nvSpPr>
        <dsp:cNvPr id="0" name=""/>
        <dsp:cNvSpPr/>
      </dsp:nvSpPr>
      <dsp:spPr>
        <a:xfrm>
          <a:off x="4127549" y="2549133"/>
          <a:ext cx="2222526" cy="1143012"/>
        </a:xfrm>
        <a:prstGeom prst="rect">
          <a:avLst/>
        </a:prstGeom>
        <a:noFill/>
        <a:ln>
          <a:noFill/>
        </a:ln>
        <a:effectLst>
          <a:outerShdw blurRad="40000" dist="23000" dir="5400000" rotWithShape="0">
            <a:srgbClr val="000000">
              <a:alpha val="35000"/>
            </a:srgbClr>
          </a:outerShdw>
        </a:effectLst>
        <a:sp3d/>
      </dsp:spPr>
      <dsp:style>
        <a:lnRef idx="0">
          <a:scrgbClr r="0" g="0" b="0"/>
        </a:lnRef>
        <a:fillRef idx="1">
          <a:scrgbClr r="0" g="0" b="0"/>
        </a:fillRef>
        <a:effectRef idx="2">
          <a:scrgbClr r="0" g="0" b="0"/>
        </a:effectRef>
        <a:fontRef idx="minor"/>
      </dsp:style>
      <dsp:txBody>
        <a:bodyPr spcFirstLastPara="0" vert="horz" wrap="square" lIns="247650" tIns="247650" rIns="247650" bIns="247650" numCol="1" spcCol="1270" anchor="ctr" anchorCtr="0">
          <a:noAutofit/>
        </a:bodyPr>
        <a:lstStyle/>
        <a:p>
          <a:pPr marL="228600" lvl="1" indent="-228600" algn="l" defTabSz="889000">
            <a:lnSpc>
              <a:spcPct val="90000"/>
            </a:lnSpc>
            <a:spcBef>
              <a:spcPct val="0"/>
            </a:spcBef>
            <a:spcAft>
              <a:spcPct val="15000"/>
            </a:spcAft>
            <a:buChar char="•"/>
          </a:pPr>
          <a:r>
            <a:rPr lang="de-DE" sz="2000" kern="1200" dirty="0"/>
            <a:t>Black-Box</a:t>
          </a:r>
        </a:p>
        <a:p>
          <a:pPr marL="228600" lvl="1" indent="-228600" algn="l" defTabSz="889000">
            <a:lnSpc>
              <a:spcPct val="90000"/>
            </a:lnSpc>
            <a:spcBef>
              <a:spcPct val="0"/>
            </a:spcBef>
            <a:spcAft>
              <a:spcPct val="15000"/>
            </a:spcAft>
            <a:buChar char="•"/>
          </a:pPr>
          <a:r>
            <a:rPr lang="de-DE" sz="2000" kern="1200" dirty="0"/>
            <a:t>White-Box</a:t>
          </a:r>
        </a:p>
      </dsp:txBody>
      <dsp:txXfrm>
        <a:off x="4127549" y="2549133"/>
        <a:ext cx="2222526" cy="1143012"/>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691D70-91B5-4751-AC86-34B9658264FC}">
      <dsp:nvSpPr>
        <dsp:cNvPr id="0" name=""/>
        <dsp:cNvSpPr/>
      </dsp:nvSpPr>
      <dsp:spPr>
        <a:xfrm rot="5400000">
          <a:off x="-158047" y="159373"/>
          <a:ext cx="1053647" cy="737553"/>
        </a:xfrm>
        <a:prstGeom prst="chevron">
          <a:avLst/>
        </a:prstGeom>
        <a:solidFill>
          <a:schemeClr val="bg1">
            <a:lumMod val="50000"/>
          </a:schemeClr>
        </a:solidFill>
        <a:ln w="9525" cap="flat" cmpd="sng" algn="ctr">
          <a:solidFill>
            <a:schemeClr val="accent6">
              <a:shade val="80000"/>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de-DE" sz="800" kern="1200" dirty="0"/>
            <a:t>Projektanalyse</a:t>
          </a:r>
        </a:p>
      </dsp:txBody>
      <dsp:txXfrm rot="-5400000">
        <a:off x="1" y="370103"/>
        <a:ext cx="737553" cy="316094"/>
      </dsp:txXfrm>
    </dsp:sp>
    <dsp:sp modelId="{6F227519-1DDD-4826-9ABF-35EC9B70CCD7}">
      <dsp:nvSpPr>
        <dsp:cNvPr id="0" name=""/>
        <dsp:cNvSpPr/>
      </dsp:nvSpPr>
      <dsp:spPr>
        <a:xfrm rot="5400000">
          <a:off x="3912541" y="-3173661"/>
          <a:ext cx="684870" cy="7034846"/>
        </a:xfrm>
        <a:prstGeom prst="round2SameRect">
          <a:avLst/>
        </a:prstGeom>
        <a:solidFill>
          <a:schemeClr val="lt1">
            <a:alpha val="90000"/>
            <a:hueOff val="0"/>
            <a:satOff val="0"/>
            <a:lumOff val="0"/>
            <a:alphaOff val="0"/>
          </a:schemeClr>
        </a:solidFill>
        <a:ln w="9525" cap="flat" cmpd="sng" algn="ctr">
          <a:solidFill>
            <a:schemeClr val="accent6">
              <a:shade val="80000"/>
              <a:hueOff val="0"/>
              <a:satOff val="0"/>
              <a:lumOff val="0"/>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de-DE" sz="1300" kern="1200" dirty="0"/>
            <a:t>Analyse das Formular</a:t>
          </a:r>
        </a:p>
      </dsp:txBody>
      <dsp:txXfrm rot="-5400000">
        <a:off x="737554" y="34759"/>
        <a:ext cx="7001413" cy="618004"/>
      </dsp:txXfrm>
    </dsp:sp>
    <dsp:sp modelId="{2709F881-7D6E-4630-A7E6-36805435354F}">
      <dsp:nvSpPr>
        <dsp:cNvPr id="0" name=""/>
        <dsp:cNvSpPr/>
      </dsp:nvSpPr>
      <dsp:spPr>
        <a:xfrm rot="5400000">
          <a:off x="-158047" y="1095448"/>
          <a:ext cx="1053647" cy="737553"/>
        </a:xfrm>
        <a:prstGeom prst="chevron">
          <a:avLst/>
        </a:prstGeom>
        <a:solidFill>
          <a:schemeClr val="bg1">
            <a:lumMod val="50000"/>
          </a:schemeClr>
        </a:solidFill>
        <a:ln w="9525" cap="flat" cmpd="sng" algn="ctr">
          <a:solidFill>
            <a:schemeClr val="accent6">
              <a:shade val="80000"/>
              <a:hueOff val="201396"/>
              <a:satOff val="-22982"/>
              <a:lumOff val="11325"/>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de-DE" sz="800" kern="1200" dirty="0"/>
            <a:t>Konzeption</a:t>
          </a:r>
        </a:p>
      </dsp:txBody>
      <dsp:txXfrm rot="-5400000">
        <a:off x="1" y="1306178"/>
        <a:ext cx="737553" cy="316094"/>
      </dsp:txXfrm>
    </dsp:sp>
    <dsp:sp modelId="{13F937AD-2794-4459-8B14-6AD4640F42FD}">
      <dsp:nvSpPr>
        <dsp:cNvPr id="0" name=""/>
        <dsp:cNvSpPr/>
      </dsp:nvSpPr>
      <dsp:spPr>
        <a:xfrm rot="5400000">
          <a:off x="3912541" y="-2237586"/>
          <a:ext cx="684870" cy="7034846"/>
        </a:xfrm>
        <a:prstGeom prst="round2SameRect">
          <a:avLst/>
        </a:prstGeom>
        <a:solidFill>
          <a:schemeClr val="lt1">
            <a:alpha val="90000"/>
            <a:hueOff val="0"/>
            <a:satOff val="0"/>
            <a:lumOff val="0"/>
            <a:alphaOff val="0"/>
          </a:schemeClr>
        </a:solidFill>
        <a:ln w="9525" cap="flat" cmpd="sng" algn="ctr">
          <a:solidFill>
            <a:schemeClr val="accent6">
              <a:shade val="80000"/>
              <a:hueOff val="201396"/>
              <a:satOff val="-22982"/>
              <a:lumOff val="11325"/>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de-DE" sz="1300" kern="1200" dirty="0"/>
            <a:t>Transportieren alle Berechtigungen in Excel</a:t>
          </a:r>
        </a:p>
        <a:p>
          <a:pPr marL="114300" lvl="1" indent="-114300" algn="l" defTabSz="577850">
            <a:lnSpc>
              <a:spcPct val="90000"/>
            </a:lnSpc>
            <a:spcBef>
              <a:spcPct val="0"/>
            </a:spcBef>
            <a:spcAft>
              <a:spcPct val="15000"/>
            </a:spcAft>
            <a:buChar char="•"/>
          </a:pPr>
          <a:r>
            <a:rPr lang="de-DE" sz="1300" kern="1200" dirty="0"/>
            <a:t>Erstellen Strukturen</a:t>
          </a:r>
        </a:p>
        <a:p>
          <a:pPr marL="114300" lvl="1" indent="-114300" algn="l" defTabSz="577850">
            <a:lnSpc>
              <a:spcPct val="90000"/>
            </a:lnSpc>
            <a:spcBef>
              <a:spcPct val="0"/>
            </a:spcBef>
            <a:spcAft>
              <a:spcPct val="15000"/>
            </a:spcAft>
            <a:buChar char="•"/>
          </a:pPr>
          <a:r>
            <a:rPr lang="de-DE" sz="1300" kern="1200" dirty="0"/>
            <a:t>Transportieren erstellten Strukturen auf SAP</a:t>
          </a:r>
        </a:p>
      </dsp:txBody>
      <dsp:txXfrm rot="-5400000">
        <a:off x="737554" y="970834"/>
        <a:ext cx="7001413" cy="618004"/>
      </dsp:txXfrm>
    </dsp:sp>
    <dsp:sp modelId="{55436D77-ADAB-49D3-BCAE-22D8454BEC65}">
      <dsp:nvSpPr>
        <dsp:cNvPr id="0" name=""/>
        <dsp:cNvSpPr/>
      </dsp:nvSpPr>
      <dsp:spPr>
        <a:xfrm rot="5400000">
          <a:off x="-158047" y="2031523"/>
          <a:ext cx="1053647" cy="737553"/>
        </a:xfrm>
        <a:prstGeom prst="chevron">
          <a:avLst/>
        </a:prstGeom>
        <a:solidFill>
          <a:srgbClr val="00B050"/>
        </a:solidFill>
        <a:ln w="9525" cap="flat" cmpd="sng" algn="ctr">
          <a:solidFill>
            <a:schemeClr val="accent6">
              <a:shade val="80000"/>
              <a:hueOff val="402792"/>
              <a:satOff val="-45963"/>
              <a:lumOff val="22649"/>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de-DE" sz="800" kern="1200" dirty="0"/>
            <a:t>Implementation</a:t>
          </a:r>
        </a:p>
      </dsp:txBody>
      <dsp:txXfrm rot="-5400000">
        <a:off x="1" y="2242253"/>
        <a:ext cx="737553" cy="316094"/>
      </dsp:txXfrm>
    </dsp:sp>
    <dsp:sp modelId="{0F1E030A-777E-445F-A93B-973F96B23234}">
      <dsp:nvSpPr>
        <dsp:cNvPr id="0" name=""/>
        <dsp:cNvSpPr/>
      </dsp:nvSpPr>
      <dsp:spPr>
        <a:xfrm rot="5400000">
          <a:off x="3912541" y="-1301511"/>
          <a:ext cx="684870" cy="7034846"/>
        </a:xfrm>
        <a:prstGeom prst="round2SameRect">
          <a:avLst/>
        </a:prstGeom>
        <a:solidFill>
          <a:schemeClr val="lt1">
            <a:alpha val="90000"/>
            <a:hueOff val="0"/>
            <a:satOff val="0"/>
            <a:lumOff val="0"/>
            <a:alphaOff val="0"/>
          </a:schemeClr>
        </a:solidFill>
        <a:ln w="9525" cap="flat" cmpd="sng" algn="ctr">
          <a:solidFill>
            <a:schemeClr val="accent6">
              <a:shade val="80000"/>
              <a:hueOff val="402792"/>
              <a:satOff val="-45963"/>
              <a:lumOff val="22649"/>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de-DE" sz="1300" kern="1200" dirty="0"/>
            <a:t>Erstellen GUI, Programm Ablaufplan</a:t>
          </a:r>
        </a:p>
        <a:p>
          <a:pPr marL="114300" lvl="1" indent="-114300" algn="l" defTabSz="577850">
            <a:lnSpc>
              <a:spcPct val="90000"/>
            </a:lnSpc>
            <a:spcBef>
              <a:spcPct val="0"/>
            </a:spcBef>
            <a:spcAft>
              <a:spcPct val="15000"/>
            </a:spcAft>
            <a:buChar char="•"/>
          </a:pPr>
          <a:r>
            <a:rPr lang="de-DE" sz="1300" kern="1200" dirty="0"/>
            <a:t>Codieren für jede Button </a:t>
          </a:r>
        </a:p>
      </dsp:txBody>
      <dsp:txXfrm rot="-5400000">
        <a:off x="737554" y="1906909"/>
        <a:ext cx="7001413" cy="618004"/>
      </dsp:txXfrm>
    </dsp:sp>
    <dsp:sp modelId="{65FEFB14-F964-4D16-A519-2AA9B30E8E93}">
      <dsp:nvSpPr>
        <dsp:cNvPr id="0" name=""/>
        <dsp:cNvSpPr/>
      </dsp:nvSpPr>
      <dsp:spPr>
        <a:xfrm rot="5400000">
          <a:off x="-158047" y="2967598"/>
          <a:ext cx="1053647" cy="737553"/>
        </a:xfrm>
        <a:prstGeom prst="chevron">
          <a:avLst/>
        </a:prstGeom>
        <a:solidFill>
          <a:srgbClr val="00B050"/>
        </a:solidFill>
        <a:ln w="9525" cap="flat" cmpd="sng" algn="ctr">
          <a:solidFill>
            <a:schemeClr val="accent6">
              <a:shade val="80000"/>
              <a:hueOff val="604188"/>
              <a:satOff val="-68945"/>
              <a:lumOff val="33974"/>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de-DE" sz="800" kern="1200" dirty="0"/>
            <a:t>Dokumentation</a:t>
          </a:r>
        </a:p>
      </dsp:txBody>
      <dsp:txXfrm rot="-5400000">
        <a:off x="1" y="3178328"/>
        <a:ext cx="737553" cy="316094"/>
      </dsp:txXfrm>
    </dsp:sp>
    <dsp:sp modelId="{5AAA0D8E-5FB6-434D-B338-8AE336F81C59}">
      <dsp:nvSpPr>
        <dsp:cNvPr id="0" name=""/>
        <dsp:cNvSpPr/>
      </dsp:nvSpPr>
      <dsp:spPr>
        <a:xfrm rot="5400000">
          <a:off x="3912541" y="-365436"/>
          <a:ext cx="684870" cy="7034846"/>
        </a:xfrm>
        <a:prstGeom prst="round2SameRect">
          <a:avLst/>
        </a:prstGeom>
        <a:solidFill>
          <a:schemeClr val="lt1">
            <a:alpha val="90000"/>
            <a:hueOff val="0"/>
            <a:satOff val="0"/>
            <a:lumOff val="0"/>
            <a:alphaOff val="0"/>
          </a:schemeClr>
        </a:solidFill>
        <a:ln w="9525" cap="flat" cmpd="sng" algn="ctr">
          <a:solidFill>
            <a:schemeClr val="accent6">
              <a:shade val="80000"/>
              <a:hueOff val="604188"/>
              <a:satOff val="-68945"/>
              <a:lumOff val="33974"/>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sp>
    <dsp:sp modelId="{284A1C7B-8A6B-4053-B752-60EA5B1C27E5}">
      <dsp:nvSpPr>
        <dsp:cNvPr id="0" name=""/>
        <dsp:cNvSpPr/>
      </dsp:nvSpPr>
      <dsp:spPr>
        <a:xfrm rot="5400000">
          <a:off x="-158047" y="3903673"/>
          <a:ext cx="1053647" cy="737553"/>
        </a:xfrm>
        <a:prstGeom prst="chevron">
          <a:avLst/>
        </a:prstGeom>
        <a:solidFill>
          <a:srgbClr val="00B0F0"/>
        </a:solidFill>
        <a:ln w="9525" cap="flat" cmpd="sng" algn="ctr">
          <a:solidFill>
            <a:schemeClr val="accent6">
              <a:shade val="80000"/>
              <a:hueOff val="805583"/>
              <a:satOff val="-91927"/>
              <a:lumOff val="45298"/>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de-DE" sz="800" kern="1200" dirty="0"/>
            <a:t>Test und Fehler Analyse</a:t>
          </a:r>
        </a:p>
      </dsp:txBody>
      <dsp:txXfrm rot="-5400000">
        <a:off x="1" y="4114403"/>
        <a:ext cx="737553" cy="316094"/>
      </dsp:txXfrm>
    </dsp:sp>
    <dsp:sp modelId="{25086916-BC06-4186-8637-7C3515D02566}">
      <dsp:nvSpPr>
        <dsp:cNvPr id="0" name=""/>
        <dsp:cNvSpPr/>
      </dsp:nvSpPr>
      <dsp:spPr>
        <a:xfrm rot="5400000">
          <a:off x="3912541" y="570638"/>
          <a:ext cx="684870" cy="7034846"/>
        </a:xfrm>
        <a:prstGeom prst="round2SameRect">
          <a:avLst/>
        </a:prstGeom>
        <a:solidFill>
          <a:schemeClr val="lt1">
            <a:alpha val="90000"/>
            <a:hueOff val="0"/>
            <a:satOff val="0"/>
            <a:lumOff val="0"/>
            <a:alphaOff val="0"/>
          </a:schemeClr>
        </a:solidFill>
        <a:ln w="9525" cap="flat" cmpd="sng" algn="ctr">
          <a:solidFill>
            <a:schemeClr val="accent6">
              <a:shade val="80000"/>
              <a:hueOff val="805583"/>
              <a:satOff val="-91927"/>
              <a:lumOff val="45298"/>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de-DE" sz="1300" kern="1200" dirty="0"/>
            <a:t>Erstellen Test Cases.</a:t>
          </a:r>
        </a:p>
        <a:p>
          <a:pPr marL="114300" lvl="1" indent="-114300" algn="l" defTabSz="577850">
            <a:lnSpc>
              <a:spcPct val="90000"/>
            </a:lnSpc>
            <a:spcBef>
              <a:spcPct val="0"/>
            </a:spcBef>
            <a:spcAft>
              <a:spcPct val="15000"/>
            </a:spcAft>
            <a:buChar char="•"/>
          </a:pPr>
          <a:r>
            <a:rPr lang="de-DE" sz="1300" kern="1200" dirty="0"/>
            <a:t>Durchführen die Tests.</a:t>
          </a:r>
        </a:p>
      </dsp:txBody>
      <dsp:txXfrm rot="-5400000">
        <a:off x="737554" y="3779059"/>
        <a:ext cx="7001413" cy="618004"/>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E2115C-BC8F-4EDA-BBAD-0EF72307D9C6}">
      <dsp:nvSpPr>
        <dsp:cNvPr id="0" name=""/>
        <dsp:cNvSpPr/>
      </dsp:nvSpPr>
      <dsp:spPr>
        <a:xfrm>
          <a:off x="2904377" y="1633129"/>
          <a:ext cx="820116" cy="773444"/>
        </a:xfrm>
        <a:prstGeom prst="roundRect">
          <a:avLst/>
        </a:prstGeom>
        <a:solidFill>
          <a:srgbClr val="CC3300"/>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de-DE" sz="1600" kern="1200" dirty="0"/>
            <a:t>PAI</a:t>
          </a:r>
        </a:p>
        <a:p>
          <a:pPr marL="0" lvl="0" indent="0" algn="ctr" defTabSz="711200">
            <a:lnSpc>
              <a:spcPct val="90000"/>
            </a:lnSpc>
            <a:spcBef>
              <a:spcPct val="0"/>
            </a:spcBef>
            <a:spcAft>
              <a:spcPct val="35000"/>
            </a:spcAft>
            <a:buNone/>
          </a:pPr>
          <a:r>
            <a:rPr lang="de-DE" sz="1600" kern="1200" dirty="0"/>
            <a:t>Control</a:t>
          </a:r>
        </a:p>
      </dsp:txBody>
      <dsp:txXfrm>
        <a:off x="2942133" y="1670885"/>
        <a:ext cx="744604" cy="697932"/>
      </dsp:txXfrm>
    </dsp:sp>
    <dsp:sp modelId="{C13EFD63-684A-43AE-9BF7-C50C9934ED68}">
      <dsp:nvSpPr>
        <dsp:cNvPr id="0" name=""/>
        <dsp:cNvSpPr/>
      </dsp:nvSpPr>
      <dsp:spPr>
        <a:xfrm rot="13064347">
          <a:off x="2376035" y="1521896"/>
          <a:ext cx="590060" cy="0"/>
        </a:xfrm>
        <a:custGeom>
          <a:avLst/>
          <a:gdLst/>
          <a:ahLst/>
          <a:cxnLst/>
          <a:rect l="0" t="0" r="0" b="0"/>
          <a:pathLst>
            <a:path>
              <a:moveTo>
                <a:pt x="0" y="0"/>
              </a:moveTo>
              <a:lnTo>
                <a:pt x="590060" y="0"/>
              </a:lnTo>
            </a:path>
          </a:pathLst>
        </a:custGeom>
        <a:noFill/>
        <a:ln w="2540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3E85E702-1F8C-4524-BB01-1023249FC43E}">
      <dsp:nvSpPr>
        <dsp:cNvPr id="0" name=""/>
        <dsp:cNvSpPr/>
      </dsp:nvSpPr>
      <dsp:spPr>
        <a:xfrm>
          <a:off x="1656179" y="648070"/>
          <a:ext cx="781574" cy="781574"/>
        </a:xfrm>
        <a:prstGeom prst="roundRect">
          <a:avLst/>
        </a:prstGeom>
        <a:solidFill>
          <a:srgbClr val="009900"/>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844550">
            <a:lnSpc>
              <a:spcPct val="90000"/>
            </a:lnSpc>
            <a:spcBef>
              <a:spcPct val="0"/>
            </a:spcBef>
            <a:spcAft>
              <a:spcPct val="35000"/>
            </a:spcAft>
            <a:buNone/>
          </a:pPr>
          <a:r>
            <a:rPr lang="de-DE" sz="1900" kern="1200" dirty="0"/>
            <a:t>PBO</a:t>
          </a:r>
        </a:p>
        <a:p>
          <a:pPr marL="0" lvl="0" indent="0" algn="ctr" defTabSz="844550">
            <a:lnSpc>
              <a:spcPct val="90000"/>
            </a:lnSpc>
            <a:spcBef>
              <a:spcPct val="0"/>
            </a:spcBef>
            <a:spcAft>
              <a:spcPct val="35000"/>
            </a:spcAft>
            <a:buNone/>
          </a:pPr>
          <a:r>
            <a:rPr lang="de-DE" sz="1900" kern="1200" dirty="0"/>
            <a:t>View</a:t>
          </a:r>
        </a:p>
      </dsp:txBody>
      <dsp:txXfrm>
        <a:off x="1694332" y="686223"/>
        <a:ext cx="705268" cy="705268"/>
      </dsp:txXfrm>
    </dsp:sp>
    <dsp:sp modelId="{514A17A7-C409-4EE8-8CFF-756A0AB1E423}">
      <dsp:nvSpPr>
        <dsp:cNvPr id="0" name=""/>
        <dsp:cNvSpPr/>
      </dsp:nvSpPr>
      <dsp:spPr>
        <a:xfrm rot="8217013">
          <a:off x="2266524" y="2654480"/>
          <a:ext cx="737077" cy="0"/>
        </a:xfrm>
        <a:custGeom>
          <a:avLst/>
          <a:gdLst/>
          <a:ahLst/>
          <a:cxnLst/>
          <a:rect l="0" t="0" r="0" b="0"/>
          <a:pathLst>
            <a:path>
              <a:moveTo>
                <a:pt x="0" y="0"/>
              </a:moveTo>
              <a:lnTo>
                <a:pt x="737077" y="0"/>
              </a:lnTo>
            </a:path>
          </a:pathLst>
        </a:custGeom>
        <a:noFill/>
        <a:ln w="2540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7C1E8721-83A9-441F-A2E9-66E13E9F05CE}">
      <dsp:nvSpPr>
        <dsp:cNvPr id="0" name=""/>
        <dsp:cNvSpPr/>
      </dsp:nvSpPr>
      <dsp:spPr>
        <a:xfrm>
          <a:off x="1584175" y="2880320"/>
          <a:ext cx="781574" cy="781574"/>
        </a:xfrm>
        <a:prstGeom prst="roundRect">
          <a:avLst/>
        </a:prstGeom>
        <a:solidFill>
          <a:srgbClr val="0070C0"/>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755650">
            <a:lnSpc>
              <a:spcPct val="90000"/>
            </a:lnSpc>
            <a:spcBef>
              <a:spcPct val="0"/>
            </a:spcBef>
            <a:spcAft>
              <a:spcPct val="35000"/>
            </a:spcAft>
            <a:buNone/>
          </a:pPr>
          <a:r>
            <a:rPr lang="de-DE" sz="1700" kern="1200" dirty="0"/>
            <a:t>P01</a:t>
          </a:r>
        </a:p>
        <a:p>
          <a:pPr marL="0" lvl="0" indent="0" algn="ctr" defTabSz="755650">
            <a:lnSpc>
              <a:spcPct val="90000"/>
            </a:lnSpc>
            <a:spcBef>
              <a:spcPct val="0"/>
            </a:spcBef>
            <a:spcAft>
              <a:spcPct val="35000"/>
            </a:spcAft>
            <a:buNone/>
          </a:pPr>
          <a:r>
            <a:rPr lang="de-DE" sz="1700" kern="1200" dirty="0"/>
            <a:t>Model</a:t>
          </a:r>
        </a:p>
      </dsp:txBody>
      <dsp:txXfrm>
        <a:off x="1622328" y="2918473"/>
        <a:ext cx="705268" cy="7052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F73D4-1A2E-406A-A745-D7C6B06AED94}">
      <dsp:nvSpPr>
        <dsp:cNvPr id="0" name=""/>
        <dsp:cNvSpPr/>
      </dsp:nvSpPr>
      <dsp:spPr>
        <a:xfrm>
          <a:off x="2144" y="154330"/>
          <a:ext cx="664878" cy="265951"/>
        </a:xfrm>
        <a:prstGeom prst="homePlate">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LWV</a:t>
          </a:r>
        </a:p>
      </dsp:txBody>
      <dsp:txXfrm>
        <a:off x="2144" y="154330"/>
        <a:ext cx="598390" cy="265951"/>
      </dsp:txXfrm>
    </dsp:sp>
    <dsp:sp modelId="{C8D4452B-FEA5-414F-96AE-C1ABF795BCE7}">
      <dsp:nvSpPr>
        <dsp:cNvPr id="0" name=""/>
        <dsp:cNvSpPr/>
      </dsp:nvSpPr>
      <dsp:spPr>
        <a:xfrm>
          <a:off x="534047" y="154330"/>
          <a:ext cx="664878" cy="265951"/>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SAP</a:t>
          </a:r>
        </a:p>
      </dsp:txBody>
      <dsp:txXfrm>
        <a:off x="667023" y="154330"/>
        <a:ext cx="398927" cy="265951"/>
      </dsp:txXfrm>
    </dsp:sp>
    <dsp:sp modelId="{434ECEB3-179D-4233-9F0D-E15DA548F4E7}">
      <dsp:nvSpPr>
        <dsp:cNvPr id="0" name=""/>
        <dsp:cNvSpPr/>
      </dsp:nvSpPr>
      <dsp:spPr>
        <a:xfrm>
          <a:off x="1065950"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Analyse</a:t>
          </a:r>
        </a:p>
      </dsp:txBody>
      <dsp:txXfrm>
        <a:off x="1198926" y="154330"/>
        <a:ext cx="398927" cy="265951"/>
      </dsp:txXfrm>
    </dsp:sp>
    <dsp:sp modelId="{0714670F-0F76-4B21-915B-77EDCE6F584D}">
      <dsp:nvSpPr>
        <dsp:cNvPr id="0" name=""/>
        <dsp:cNvSpPr/>
      </dsp:nvSpPr>
      <dsp:spPr>
        <a:xfrm>
          <a:off x="1597853"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Planung</a:t>
          </a:r>
        </a:p>
      </dsp:txBody>
      <dsp:txXfrm>
        <a:off x="1730829" y="154330"/>
        <a:ext cx="398927" cy="265951"/>
      </dsp:txXfrm>
    </dsp:sp>
    <dsp:sp modelId="{83C7B6BF-5B79-43E6-9818-0EE03070B6C3}">
      <dsp:nvSpPr>
        <dsp:cNvPr id="0" name=""/>
        <dsp:cNvSpPr/>
      </dsp:nvSpPr>
      <dsp:spPr>
        <a:xfrm>
          <a:off x="2129756"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Imp.</a:t>
          </a:r>
        </a:p>
      </dsp:txBody>
      <dsp:txXfrm>
        <a:off x="2262732" y="154330"/>
        <a:ext cx="398927" cy="265951"/>
      </dsp:txXfrm>
    </dsp:sp>
    <dsp:sp modelId="{D969D0A6-81DB-47F5-8834-526A81E01CE5}">
      <dsp:nvSpPr>
        <dsp:cNvPr id="0" name=""/>
        <dsp:cNvSpPr/>
      </dsp:nvSpPr>
      <dsp:spPr>
        <a:xfrm>
          <a:off x="2661658"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Qualität</a:t>
          </a:r>
        </a:p>
      </dsp:txBody>
      <dsp:txXfrm>
        <a:off x="2794634" y="154330"/>
        <a:ext cx="398927" cy="265951"/>
      </dsp:txXfrm>
    </dsp:sp>
    <dsp:sp modelId="{17614D98-FEE9-4E93-A45E-EB3759B6EAEF}">
      <dsp:nvSpPr>
        <dsp:cNvPr id="0" name=""/>
        <dsp:cNvSpPr/>
      </dsp:nvSpPr>
      <dsp:spPr>
        <a:xfrm>
          <a:off x="3193561"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Fazit</a:t>
          </a:r>
        </a:p>
      </dsp:txBody>
      <dsp:txXfrm>
        <a:off x="3326537" y="154330"/>
        <a:ext cx="398927" cy="265951"/>
      </dsp:txXfrm>
    </dsp:sp>
    <dsp:sp modelId="{617F7EBA-E8A4-4FF6-B27D-7ED001BAFDA9}">
      <dsp:nvSpPr>
        <dsp:cNvPr id="0" name=""/>
        <dsp:cNvSpPr/>
      </dsp:nvSpPr>
      <dsp:spPr>
        <a:xfrm>
          <a:off x="3725464"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Quelle</a:t>
          </a:r>
        </a:p>
      </dsp:txBody>
      <dsp:txXfrm>
        <a:off x="3858440" y="154330"/>
        <a:ext cx="398927" cy="2659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F73D4-1A2E-406A-A745-D7C6B06AED94}">
      <dsp:nvSpPr>
        <dsp:cNvPr id="0" name=""/>
        <dsp:cNvSpPr/>
      </dsp:nvSpPr>
      <dsp:spPr>
        <a:xfrm>
          <a:off x="2144" y="154330"/>
          <a:ext cx="664878" cy="265951"/>
        </a:xfrm>
        <a:prstGeom prst="homePlate">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LWV</a:t>
          </a:r>
        </a:p>
      </dsp:txBody>
      <dsp:txXfrm>
        <a:off x="2144" y="154330"/>
        <a:ext cx="598390" cy="265951"/>
      </dsp:txXfrm>
    </dsp:sp>
    <dsp:sp modelId="{C8D4452B-FEA5-414F-96AE-C1ABF795BCE7}">
      <dsp:nvSpPr>
        <dsp:cNvPr id="0" name=""/>
        <dsp:cNvSpPr/>
      </dsp:nvSpPr>
      <dsp:spPr>
        <a:xfrm>
          <a:off x="534047" y="154330"/>
          <a:ext cx="664878" cy="265951"/>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SAP</a:t>
          </a:r>
        </a:p>
      </dsp:txBody>
      <dsp:txXfrm>
        <a:off x="667023" y="154330"/>
        <a:ext cx="398927" cy="265951"/>
      </dsp:txXfrm>
    </dsp:sp>
    <dsp:sp modelId="{434ECEB3-179D-4233-9F0D-E15DA548F4E7}">
      <dsp:nvSpPr>
        <dsp:cNvPr id="0" name=""/>
        <dsp:cNvSpPr/>
      </dsp:nvSpPr>
      <dsp:spPr>
        <a:xfrm>
          <a:off x="1065950"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Analyse</a:t>
          </a:r>
        </a:p>
      </dsp:txBody>
      <dsp:txXfrm>
        <a:off x="1198926" y="154330"/>
        <a:ext cx="398927" cy="265951"/>
      </dsp:txXfrm>
    </dsp:sp>
    <dsp:sp modelId="{0714670F-0F76-4B21-915B-77EDCE6F584D}">
      <dsp:nvSpPr>
        <dsp:cNvPr id="0" name=""/>
        <dsp:cNvSpPr/>
      </dsp:nvSpPr>
      <dsp:spPr>
        <a:xfrm>
          <a:off x="1597853"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Planung</a:t>
          </a:r>
        </a:p>
      </dsp:txBody>
      <dsp:txXfrm>
        <a:off x="1730829" y="154330"/>
        <a:ext cx="398927" cy="265951"/>
      </dsp:txXfrm>
    </dsp:sp>
    <dsp:sp modelId="{83C7B6BF-5B79-43E6-9818-0EE03070B6C3}">
      <dsp:nvSpPr>
        <dsp:cNvPr id="0" name=""/>
        <dsp:cNvSpPr/>
      </dsp:nvSpPr>
      <dsp:spPr>
        <a:xfrm>
          <a:off x="2129756"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Imp.</a:t>
          </a:r>
        </a:p>
      </dsp:txBody>
      <dsp:txXfrm>
        <a:off x="2262732" y="154330"/>
        <a:ext cx="398927" cy="265951"/>
      </dsp:txXfrm>
    </dsp:sp>
    <dsp:sp modelId="{D969D0A6-81DB-47F5-8834-526A81E01CE5}">
      <dsp:nvSpPr>
        <dsp:cNvPr id="0" name=""/>
        <dsp:cNvSpPr/>
      </dsp:nvSpPr>
      <dsp:spPr>
        <a:xfrm>
          <a:off x="2661658"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Qualität</a:t>
          </a:r>
        </a:p>
      </dsp:txBody>
      <dsp:txXfrm>
        <a:off x="2794634" y="154330"/>
        <a:ext cx="398927" cy="265951"/>
      </dsp:txXfrm>
    </dsp:sp>
    <dsp:sp modelId="{17614D98-FEE9-4E93-A45E-EB3759B6EAEF}">
      <dsp:nvSpPr>
        <dsp:cNvPr id="0" name=""/>
        <dsp:cNvSpPr/>
      </dsp:nvSpPr>
      <dsp:spPr>
        <a:xfrm>
          <a:off x="3193561"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Fazit</a:t>
          </a:r>
        </a:p>
      </dsp:txBody>
      <dsp:txXfrm>
        <a:off x="3326537" y="154330"/>
        <a:ext cx="398927" cy="265951"/>
      </dsp:txXfrm>
    </dsp:sp>
    <dsp:sp modelId="{617F7EBA-E8A4-4FF6-B27D-7ED001BAFDA9}">
      <dsp:nvSpPr>
        <dsp:cNvPr id="0" name=""/>
        <dsp:cNvSpPr/>
      </dsp:nvSpPr>
      <dsp:spPr>
        <a:xfrm>
          <a:off x="3725464"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Quelle</a:t>
          </a:r>
        </a:p>
      </dsp:txBody>
      <dsp:txXfrm>
        <a:off x="3858440" y="154330"/>
        <a:ext cx="398927" cy="26595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F73D4-1A2E-406A-A745-D7C6B06AED94}">
      <dsp:nvSpPr>
        <dsp:cNvPr id="0" name=""/>
        <dsp:cNvSpPr/>
      </dsp:nvSpPr>
      <dsp:spPr>
        <a:xfrm>
          <a:off x="2144" y="154330"/>
          <a:ext cx="664878" cy="265951"/>
        </a:xfrm>
        <a:prstGeom prst="homePlate">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LWV</a:t>
          </a:r>
        </a:p>
      </dsp:txBody>
      <dsp:txXfrm>
        <a:off x="2144" y="154330"/>
        <a:ext cx="598390" cy="265951"/>
      </dsp:txXfrm>
    </dsp:sp>
    <dsp:sp modelId="{C8D4452B-FEA5-414F-96AE-C1ABF795BCE7}">
      <dsp:nvSpPr>
        <dsp:cNvPr id="0" name=""/>
        <dsp:cNvSpPr/>
      </dsp:nvSpPr>
      <dsp:spPr>
        <a:xfrm>
          <a:off x="534047"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SAP</a:t>
          </a:r>
        </a:p>
      </dsp:txBody>
      <dsp:txXfrm>
        <a:off x="667023" y="154330"/>
        <a:ext cx="398927" cy="265951"/>
      </dsp:txXfrm>
    </dsp:sp>
    <dsp:sp modelId="{434ECEB3-179D-4233-9F0D-E15DA548F4E7}">
      <dsp:nvSpPr>
        <dsp:cNvPr id="0" name=""/>
        <dsp:cNvSpPr/>
      </dsp:nvSpPr>
      <dsp:spPr>
        <a:xfrm>
          <a:off x="1065950" y="154330"/>
          <a:ext cx="664878" cy="265951"/>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Analyse</a:t>
          </a:r>
        </a:p>
      </dsp:txBody>
      <dsp:txXfrm>
        <a:off x="1198926" y="154330"/>
        <a:ext cx="398927" cy="265951"/>
      </dsp:txXfrm>
    </dsp:sp>
    <dsp:sp modelId="{0714670F-0F76-4B21-915B-77EDCE6F584D}">
      <dsp:nvSpPr>
        <dsp:cNvPr id="0" name=""/>
        <dsp:cNvSpPr/>
      </dsp:nvSpPr>
      <dsp:spPr>
        <a:xfrm>
          <a:off x="1597853"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Planung</a:t>
          </a:r>
        </a:p>
      </dsp:txBody>
      <dsp:txXfrm>
        <a:off x="1730829" y="154330"/>
        <a:ext cx="398927" cy="265951"/>
      </dsp:txXfrm>
    </dsp:sp>
    <dsp:sp modelId="{83C7B6BF-5B79-43E6-9818-0EE03070B6C3}">
      <dsp:nvSpPr>
        <dsp:cNvPr id="0" name=""/>
        <dsp:cNvSpPr/>
      </dsp:nvSpPr>
      <dsp:spPr>
        <a:xfrm>
          <a:off x="2129756"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Imp.</a:t>
          </a:r>
        </a:p>
      </dsp:txBody>
      <dsp:txXfrm>
        <a:off x="2262732" y="154330"/>
        <a:ext cx="398927" cy="265951"/>
      </dsp:txXfrm>
    </dsp:sp>
    <dsp:sp modelId="{D969D0A6-81DB-47F5-8834-526A81E01CE5}">
      <dsp:nvSpPr>
        <dsp:cNvPr id="0" name=""/>
        <dsp:cNvSpPr/>
      </dsp:nvSpPr>
      <dsp:spPr>
        <a:xfrm>
          <a:off x="2661658"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Qualität</a:t>
          </a:r>
        </a:p>
      </dsp:txBody>
      <dsp:txXfrm>
        <a:off x="2794634" y="154330"/>
        <a:ext cx="398927" cy="265951"/>
      </dsp:txXfrm>
    </dsp:sp>
    <dsp:sp modelId="{17614D98-FEE9-4E93-A45E-EB3759B6EAEF}">
      <dsp:nvSpPr>
        <dsp:cNvPr id="0" name=""/>
        <dsp:cNvSpPr/>
      </dsp:nvSpPr>
      <dsp:spPr>
        <a:xfrm>
          <a:off x="3193561"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Fazit</a:t>
          </a:r>
        </a:p>
      </dsp:txBody>
      <dsp:txXfrm>
        <a:off x="3326537" y="154330"/>
        <a:ext cx="398927" cy="265951"/>
      </dsp:txXfrm>
    </dsp:sp>
    <dsp:sp modelId="{617F7EBA-E8A4-4FF6-B27D-7ED001BAFDA9}">
      <dsp:nvSpPr>
        <dsp:cNvPr id="0" name=""/>
        <dsp:cNvSpPr/>
      </dsp:nvSpPr>
      <dsp:spPr>
        <a:xfrm>
          <a:off x="3725464"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Quelle</a:t>
          </a:r>
        </a:p>
      </dsp:txBody>
      <dsp:txXfrm>
        <a:off x="3858440" y="154330"/>
        <a:ext cx="398927" cy="26595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A15D58-3B4D-4956-AC53-C09882376A40}">
      <dsp:nvSpPr>
        <dsp:cNvPr id="0" name=""/>
        <dsp:cNvSpPr/>
      </dsp:nvSpPr>
      <dsp:spPr>
        <a:xfrm>
          <a:off x="0" y="3740091"/>
          <a:ext cx="7272808" cy="1227581"/>
        </a:xfrm>
        <a:prstGeom prst="rect">
          <a:avLst/>
        </a:prstGeom>
        <a:solidFill>
          <a:schemeClr val="accent2">
            <a:shade val="50000"/>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de-DE" sz="2400" kern="1200" dirty="0"/>
            <a:t>Prüfung</a:t>
          </a:r>
        </a:p>
      </dsp:txBody>
      <dsp:txXfrm>
        <a:off x="0" y="3740091"/>
        <a:ext cx="7272808" cy="662893"/>
      </dsp:txXfrm>
    </dsp:sp>
    <dsp:sp modelId="{247F5025-5F03-43A2-B63E-126B2C153760}">
      <dsp:nvSpPr>
        <dsp:cNvPr id="0" name=""/>
        <dsp:cNvSpPr/>
      </dsp:nvSpPr>
      <dsp:spPr>
        <a:xfrm>
          <a:off x="0" y="4378433"/>
          <a:ext cx="3636404" cy="564687"/>
        </a:xfrm>
        <a:prstGeom prst="rect">
          <a:avLst/>
        </a:prstGeom>
        <a:solidFill>
          <a:schemeClr val="accent2">
            <a:alpha val="90000"/>
            <a:tint val="55000"/>
            <a:hueOff val="0"/>
            <a:satOff val="0"/>
            <a:lumOff val="0"/>
            <a:alphaOff val="0"/>
          </a:schemeClr>
        </a:solidFill>
        <a:ln>
          <a:noFill/>
        </a:ln>
        <a:effectLst>
          <a:outerShdw blurRad="40000" dist="23000" dir="5400000" rotWithShape="0">
            <a:srgbClr val="000000">
              <a:alpha val="35000"/>
            </a:srgbClr>
          </a:outerShdw>
        </a:effectLst>
        <a:sp3d z="50080" prstMaterial="plastic">
          <a:bevelT w="25400" h="25400"/>
          <a:bevelB w="25400" h="25400"/>
        </a:sp3d>
      </dsp:spPr>
      <dsp:style>
        <a:lnRef idx="0">
          <a:scrgbClr r="0" g="0" b="0"/>
        </a:lnRef>
        <a:fillRef idx="1">
          <a:scrgbClr r="0" g="0" b="0"/>
        </a:fillRef>
        <a:effectRef idx="2">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None/>
          </a:pPr>
          <a:r>
            <a:rPr lang="de-DE" sz="2600" kern="1200" dirty="0"/>
            <a:t>Unkorrektheit</a:t>
          </a:r>
        </a:p>
      </dsp:txBody>
      <dsp:txXfrm>
        <a:off x="0" y="4378433"/>
        <a:ext cx="3636404" cy="564687"/>
      </dsp:txXfrm>
    </dsp:sp>
    <dsp:sp modelId="{B31140C3-F625-4BC4-83ED-586399DEA32C}">
      <dsp:nvSpPr>
        <dsp:cNvPr id="0" name=""/>
        <dsp:cNvSpPr/>
      </dsp:nvSpPr>
      <dsp:spPr>
        <a:xfrm>
          <a:off x="3636404" y="4378433"/>
          <a:ext cx="3636404" cy="564687"/>
        </a:xfrm>
        <a:prstGeom prst="rect">
          <a:avLst/>
        </a:prstGeom>
        <a:solidFill>
          <a:schemeClr val="accent2">
            <a:alpha val="90000"/>
            <a:tint val="55000"/>
            <a:hueOff val="0"/>
            <a:satOff val="0"/>
            <a:lumOff val="0"/>
            <a:alphaOff val="0"/>
          </a:schemeClr>
        </a:solidFill>
        <a:ln>
          <a:noFill/>
        </a:ln>
        <a:effectLst>
          <a:outerShdw blurRad="40000" dist="23000" dir="5400000" rotWithShape="0">
            <a:srgbClr val="000000">
              <a:alpha val="35000"/>
            </a:srgbClr>
          </a:outerShdw>
        </a:effectLst>
        <a:sp3d z="50080" prstMaterial="plastic">
          <a:bevelT w="25400" h="25400"/>
          <a:bevelB w="25400" h="25400"/>
        </a:sp3d>
      </dsp:spPr>
      <dsp:style>
        <a:lnRef idx="0">
          <a:scrgbClr r="0" g="0" b="0"/>
        </a:lnRef>
        <a:fillRef idx="1">
          <a:scrgbClr r="0" g="0" b="0"/>
        </a:fillRef>
        <a:effectRef idx="2">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None/>
          </a:pPr>
          <a:r>
            <a:rPr lang="de-DE" sz="2600" kern="1200" dirty="0"/>
            <a:t>Unvollständigkeit</a:t>
          </a:r>
        </a:p>
      </dsp:txBody>
      <dsp:txXfrm>
        <a:off x="3636404" y="4378433"/>
        <a:ext cx="3636404" cy="564687"/>
      </dsp:txXfrm>
    </dsp:sp>
    <dsp:sp modelId="{A6DAF4B4-E19C-461C-9F8D-3D0A5AA34628}">
      <dsp:nvSpPr>
        <dsp:cNvPr id="0" name=""/>
        <dsp:cNvSpPr/>
      </dsp:nvSpPr>
      <dsp:spPr>
        <a:xfrm rot="10800000">
          <a:off x="0" y="1870484"/>
          <a:ext cx="7272808" cy="1888020"/>
        </a:xfrm>
        <a:prstGeom prst="upArrowCallout">
          <a:avLst/>
        </a:prstGeom>
        <a:solidFill>
          <a:schemeClr val="accent2">
            <a:shade val="50000"/>
            <a:hueOff val="530147"/>
            <a:satOff val="-61053"/>
            <a:lumOff val="42833"/>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de-DE" sz="2400" kern="1200" dirty="0"/>
            <a:t>Eingegebene Angaben</a:t>
          </a:r>
        </a:p>
      </dsp:txBody>
      <dsp:txXfrm rot="-10800000">
        <a:off x="0" y="1870484"/>
        <a:ext cx="7272808" cy="662695"/>
      </dsp:txXfrm>
    </dsp:sp>
    <dsp:sp modelId="{B4D6ABAB-EF6D-483F-8AE1-C59579B5628A}">
      <dsp:nvSpPr>
        <dsp:cNvPr id="0" name=""/>
        <dsp:cNvSpPr/>
      </dsp:nvSpPr>
      <dsp:spPr>
        <a:xfrm>
          <a:off x="0" y="2533179"/>
          <a:ext cx="3636404" cy="564518"/>
        </a:xfrm>
        <a:prstGeom prst="rect">
          <a:avLst/>
        </a:prstGeom>
        <a:solidFill>
          <a:schemeClr val="accent2">
            <a:alpha val="90000"/>
            <a:tint val="55000"/>
            <a:hueOff val="0"/>
            <a:satOff val="0"/>
            <a:lumOff val="0"/>
            <a:alphaOff val="0"/>
          </a:schemeClr>
        </a:solidFill>
        <a:ln>
          <a:noFill/>
        </a:ln>
        <a:effectLst>
          <a:outerShdw blurRad="40000" dist="23000" dir="5400000" rotWithShape="0">
            <a:srgbClr val="000000">
              <a:alpha val="35000"/>
            </a:srgbClr>
          </a:outerShdw>
        </a:effectLst>
        <a:sp3d z="50080" prstMaterial="plastic">
          <a:bevelT w="25400" h="25400"/>
          <a:bevelB w="25400" h="25400"/>
        </a:sp3d>
      </dsp:spPr>
      <dsp:style>
        <a:lnRef idx="0">
          <a:scrgbClr r="0" g="0" b="0"/>
        </a:lnRef>
        <a:fillRef idx="1">
          <a:scrgbClr r="0" g="0" b="0"/>
        </a:fillRef>
        <a:effectRef idx="2">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None/>
          </a:pPr>
          <a:r>
            <a:rPr lang="de-DE" sz="2600" kern="1200" dirty="0"/>
            <a:t>Pflichtenfeldern</a:t>
          </a:r>
        </a:p>
      </dsp:txBody>
      <dsp:txXfrm>
        <a:off x="0" y="2533179"/>
        <a:ext cx="3636404" cy="564518"/>
      </dsp:txXfrm>
    </dsp:sp>
    <dsp:sp modelId="{E0860C6C-8BB0-4DEE-8FA1-23430853AF39}">
      <dsp:nvSpPr>
        <dsp:cNvPr id="0" name=""/>
        <dsp:cNvSpPr/>
      </dsp:nvSpPr>
      <dsp:spPr>
        <a:xfrm>
          <a:off x="3636404" y="2533179"/>
          <a:ext cx="3636404" cy="564518"/>
        </a:xfrm>
        <a:prstGeom prst="rect">
          <a:avLst/>
        </a:prstGeom>
        <a:solidFill>
          <a:schemeClr val="accent2">
            <a:alpha val="90000"/>
            <a:tint val="55000"/>
            <a:hueOff val="0"/>
            <a:satOff val="0"/>
            <a:lumOff val="0"/>
            <a:alphaOff val="0"/>
          </a:schemeClr>
        </a:solidFill>
        <a:ln>
          <a:noFill/>
        </a:ln>
        <a:effectLst>
          <a:outerShdw blurRad="40000" dist="23000" dir="5400000" rotWithShape="0">
            <a:srgbClr val="000000">
              <a:alpha val="35000"/>
            </a:srgbClr>
          </a:outerShdw>
        </a:effectLst>
        <a:sp3d z="50080" prstMaterial="plastic">
          <a:bevelT w="25400" h="25400"/>
          <a:bevelB w="25400" h="25400"/>
        </a:sp3d>
      </dsp:spPr>
      <dsp:style>
        <a:lnRef idx="0">
          <a:scrgbClr r="0" g="0" b="0"/>
        </a:lnRef>
        <a:fillRef idx="1">
          <a:scrgbClr r="0" g="0" b="0"/>
        </a:fillRef>
        <a:effectRef idx="2">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None/>
          </a:pPr>
          <a:r>
            <a:rPr lang="de-DE" sz="2600" kern="1200" dirty="0"/>
            <a:t>Unpassende Angaben</a:t>
          </a:r>
        </a:p>
      </dsp:txBody>
      <dsp:txXfrm>
        <a:off x="3636404" y="2533179"/>
        <a:ext cx="3636404" cy="564518"/>
      </dsp:txXfrm>
    </dsp:sp>
    <dsp:sp modelId="{2BA72860-F9C1-4EC2-89DB-3654EF723A8B}">
      <dsp:nvSpPr>
        <dsp:cNvPr id="0" name=""/>
        <dsp:cNvSpPr/>
      </dsp:nvSpPr>
      <dsp:spPr>
        <a:xfrm rot="10800000">
          <a:off x="0" y="0"/>
          <a:ext cx="7272808" cy="1888020"/>
        </a:xfrm>
        <a:prstGeom prst="upArrowCallout">
          <a:avLst/>
        </a:prstGeom>
        <a:solidFill>
          <a:schemeClr val="accent2">
            <a:shade val="50000"/>
            <a:hueOff val="530147"/>
            <a:satOff val="-61053"/>
            <a:lumOff val="42833"/>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de-DE" sz="2400" kern="1200" dirty="0"/>
            <a:t>Manuell ausgefülltes Formular</a:t>
          </a:r>
        </a:p>
      </dsp:txBody>
      <dsp:txXfrm rot="-10800000">
        <a:off x="0" y="0"/>
        <a:ext cx="7272808" cy="662695"/>
      </dsp:txXfrm>
    </dsp:sp>
    <dsp:sp modelId="{E69B39B7-6811-44A3-802B-31117325D05A}">
      <dsp:nvSpPr>
        <dsp:cNvPr id="0" name=""/>
        <dsp:cNvSpPr/>
      </dsp:nvSpPr>
      <dsp:spPr>
        <a:xfrm>
          <a:off x="0" y="663573"/>
          <a:ext cx="3636404" cy="564518"/>
        </a:xfrm>
        <a:prstGeom prst="rect">
          <a:avLst/>
        </a:prstGeom>
        <a:solidFill>
          <a:schemeClr val="accent2">
            <a:alpha val="90000"/>
            <a:tint val="55000"/>
            <a:hueOff val="0"/>
            <a:satOff val="0"/>
            <a:lumOff val="0"/>
            <a:alphaOff val="0"/>
          </a:schemeClr>
        </a:solidFill>
        <a:ln>
          <a:noFill/>
        </a:ln>
        <a:effectLst>
          <a:outerShdw blurRad="40000" dist="23000" dir="5400000" rotWithShape="0">
            <a:srgbClr val="000000">
              <a:alpha val="35000"/>
            </a:srgbClr>
          </a:outerShdw>
        </a:effectLst>
        <a:sp3d z="50080" prstMaterial="plastic">
          <a:bevelT w="25400" h="25400"/>
          <a:bevelB w="25400" h="25400"/>
        </a:sp3d>
      </dsp:spPr>
      <dsp:style>
        <a:lnRef idx="0">
          <a:scrgbClr r="0" g="0" b="0"/>
        </a:lnRef>
        <a:fillRef idx="1">
          <a:scrgbClr r="0" g="0" b="0"/>
        </a:fillRef>
        <a:effectRef idx="2">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None/>
          </a:pPr>
          <a:r>
            <a:rPr lang="de-DE" sz="2600" kern="1200" dirty="0"/>
            <a:t>Zeit</a:t>
          </a:r>
        </a:p>
      </dsp:txBody>
      <dsp:txXfrm>
        <a:off x="0" y="663573"/>
        <a:ext cx="3636404" cy="564518"/>
      </dsp:txXfrm>
    </dsp:sp>
    <dsp:sp modelId="{C1DD8FD0-DE62-4862-B764-B56C958BCED0}">
      <dsp:nvSpPr>
        <dsp:cNvPr id="0" name=""/>
        <dsp:cNvSpPr/>
      </dsp:nvSpPr>
      <dsp:spPr>
        <a:xfrm>
          <a:off x="3636404" y="663573"/>
          <a:ext cx="3636404" cy="564518"/>
        </a:xfrm>
        <a:prstGeom prst="rect">
          <a:avLst/>
        </a:prstGeom>
        <a:solidFill>
          <a:schemeClr val="accent2">
            <a:alpha val="90000"/>
            <a:tint val="55000"/>
            <a:hueOff val="0"/>
            <a:satOff val="0"/>
            <a:lumOff val="0"/>
            <a:alphaOff val="0"/>
          </a:schemeClr>
        </a:solidFill>
        <a:ln>
          <a:noFill/>
        </a:ln>
        <a:effectLst>
          <a:outerShdw blurRad="40000" dist="23000" dir="5400000" rotWithShape="0">
            <a:srgbClr val="000000">
              <a:alpha val="35000"/>
            </a:srgbClr>
          </a:outerShdw>
        </a:effectLst>
        <a:sp3d z="50080" prstMaterial="plastic">
          <a:bevelT w="25400" h="25400"/>
          <a:bevelB w="25400" h="25400"/>
        </a:sp3d>
      </dsp:spPr>
      <dsp:style>
        <a:lnRef idx="0">
          <a:scrgbClr r="0" g="0" b="0"/>
        </a:lnRef>
        <a:fillRef idx="1">
          <a:scrgbClr r="0" g="0" b="0"/>
        </a:fillRef>
        <a:effectRef idx="2">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None/>
          </a:pPr>
          <a:r>
            <a:rPr lang="de-DE" sz="2600" kern="1200" dirty="0"/>
            <a:t>Fehler</a:t>
          </a:r>
        </a:p>
      </dsp:txBody>
      <dsp:txXfrm>
        <a:off x="3636404" y="663573"/>
        <a:ext cx="3636404" cy="56451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7BFC0E-58C8-47B7-B24D-FF58B04D0AF7}">
      <dsp:nvSpPr>
        <dsp:cNvPr id="0" name=""/>
        <dsp:cNvSpPr/>
      </dsp:nvSpPr>
      <dsp:spPr>
        <a:xfrm>
          <a:off x="3060582" y="2048526"/>
          <a:ext cx="2503754" cy="2503754"/>
        </a:xfrm>
        <a:prstGeom prst="gear9">
          <a:avLst/>
        </a:prstGeom>
        <a:gradFill rotWithShape="0">
          <a:gsLst>
            <a:gs pos="0">
              <a:schemeClr val="tx1">
                <a:lumMod val="60000"/>
                <a:lumOff val="40000"/>
              </a:schemeClr>
            </a:gs>
            <a:gs pos="80000">
              <a:schemeClr val="tx1">
                <a:lumMod val="60000"/>
                <a:lumOff val="4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de-DE" sz="1600" kern="1200" dirty="0">
              <a:solidFill>
                <a:schemeClr val="bg1"/>
              </a:solidFill>
            </a:rPr>
            <a:t>Korrektheit, Vollständigkeit</a:t>
          </a:r>
        </a:p>
      </dsp:txBody>
      <dsp:txXfrm>
        <a:off x="3563948" y="2635018"/>
        <a:ext cx="1497022" cy="1286982"/>
      </dsp:txXfrm>
    </dsp:sp>
    <dsp:sp modelId="{90D73B83-D5DA-4E2D-A7EA-948E0054AFAD}">
      <dsp:nvSpPr>
        <dsp:cNvPr id="0" name=""/>
        <dsp:cNvSpPr/>
      </dsp:nvSpPr>
      <dsp:spPr>
        <a:xfrm>
          <a:off x="1603852" y="1456729"/>
          <a:ext cx="1820912" cy="1820912"/>
        </a:xfrm>
        <a:prstGeom prst="gear6">
          <a:avLst/>
        </a:prstGeom>
        <a:gradFill rotWithShape="0">
          <a:gsLst>
            <a:gs pos="0">
              <a:srgbClr val="CCFF99"/>
            </a:gs>
            <a:gs pos="80000">
              <a:srgbClr val="CCFFCC"/>
            </a:gs>
            <a:gs pos="100000">
              <a:srgbClr val="CCFFCC"/>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kern="1200" dirty="0">
              <a:solidFill>
                <a:schemeClr val="tx1"/>
              </a:solidFill>
            </a:rPr>
            <a:t>Digitalisierung</a:t>
          </a:r>
        </a:p>
      </dsp:txBody>
      <dsp:txXfrm>
        <a:off x="2062272" y="1917920"/>
        <a:ext cx="904072" cy="898530"/>
      </dsp:txXfrm>
    </dsp:sp>
    <dsp:sp modelId="{040DCBCC-9421-476D-B1BC-13C15DEEE212}">
      <dsp:nvSpPr>
        <dsp:cNvPr id="0" name=""/>
        <dsp:cNvSpPr/>
      </dsp:nvSpPr>
      <dsp:spPr>
        <a:xfrm rot="20700000">
          <a:off x="2623748" y="200486"/>
          <a:ext cx="1784122" cy="1784122"/>
        </a:xfrm>
        <a:prstGeom prst="gear6">
          <a:avLst/>
        </a:prstGeom>
        <a:gradFill rotWithShape="0">
          <a:gsLst>
            <a:gs pos="0">
              <a:srgbClr val="FF9933"/>
            </a:gs>
            <a:gs pos="80000">
              <a:srgbClr val="FFC000"/>
            </a:gs>
            <a:gs pos="100000">
              <a:srgbClr val="FF9900"/>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kern="1200" dirty="0">
              <a:solidFill>
                <a:schemeClr val="tx1"/>
              </a:solidFill>
            </a:rPr>
            <a:t>Fehler vermeiden</a:t>
          </a:r>
        </a:p>
      </dsp:txBody>
      <dsp:txXfrm rot="-20700000">
        <a:off x="3015059" y="591796"/>
        <a:ext cx="1001501" cy="1001501"/>
      </dsp:txXfrm>
    </dsp:sp>
    <dsp:sp modelId="{63383488-A626-4C69-8EFC-8FB12E98FF75}">
      <dsp:nvSpPr>
        <dsp:cNvPr id="0" name=""/>
        <dsp:cNvSpPr/>
      </dsp:nvSpPr>
      <dsp:spPr>
        <a:xfrm>
          <a:off x="2872005" y="1668466"/>
          <a:ext cx="3204805" cy="3204805"/>
        </a:xfrm>
        <a:prstGeom prst="circularArrow">
          <a:avLst>
            <a:gd name="adj1" fmla="val 4688"/>
            <a:gd name="adj2" fmla="val 299029"/>
            <a:gd name="adj3" fmla="val 2524114"/>
            <a:gd name="adj4" fmla="val 15844260"/>
            <a:gd name="adj5" fmla="val 5469"/>
          </a:avLst>
        </a:prstGeom>
        <a:solidFill>
          <a:schemeClr val="accent4">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61FF830D-99C4-4145-92E0-A3AD4A56B25C}">
      <dsp:nvSpPr>
        <dsp:cNvPr id="0" name=""/>
        <dsp:cNvSpPr/>
      </dsp:nvSpPr>
      <dsp:spPr>
        <a:xfrm>
          <a:off x="1281372" y="1052294"/>
          <a:ext cx="2328491" cy="2328491"/>
        </a:xfrm>
        <a:prstGeom prst="leftCircularArrow">
          <a:avLst>
            <a:gd name="adj1" fmla="val 6452"/>
            <a:gd name="adj2" fmla="val 429999"/>
            <a:gd name="adj3" fmla="val 10489124"/>
            <a:gd name="adj4" fmla="val 14837806"/>
            <a:gd name="adj5" fmla="val 7527"/>
          </a:avLst>
        </a:prstGeom>
        <a:solidFill>
          <a:schemeClr val="accent4">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39D9BC71-C6C8-41A7-9660-1FB736448CBE}">
      <dsp:nvSpPr>
        <dsp:cNvPr id="0" name=""/>
        <dsp:cNvSpPr/>
      </dsp:nvSpPr>
      <dsp:spPr>
        <a:xfrm>
          <a:off x="2211063" y="-191839"/>
          <a:ext cx="2510582" cy="2510582"/>
        </a:xfrm>
        <a:prstGeom prst="circularArrow">
          <a:avLst>
            <a:gd name="adj1" fmla="val 5984"/>
            <a:gd name="adj2" fmla="val 394124"/>
            <a:gd name="adj3" fmla="val 13313824"/>
            <a:gd name="adj4" fmla="val 10508221"/>
            <a:gd name="adj5" fmla="val 6981"/>
          </a:avLst>
        </a:prstGeom>
        <a:solidFill>
          <a:schemeClr val="accent4">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F73D4-1A2E-406A-A745-D7C6B06AED94}">
      <dsp:nvSpPr>
        <dsp:cNvPr id="0" name=""/>
        <dsp:cNvSpPr/>
      </dsp:nvSpPr>
      <dsp:spPr>
        <a:xfrm>
          <a:off x="2144" y="154330"/>
          <a:ext cx="664878" cy="265951"/>
        </a:xfrm>
        <a:prstGeom prst="homePlate">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LWV</a:t>
          </a:r>
        </a:p>
      </dsp:txBody>
      <dsp:txXfrm>
        <a:off x="2144" y="154330"/>
        <a:ext cx="598390" cy="265951"/>
      </dsp:txXfrm>
    </dsp:sp>
    <dsp:sp modelId="{C8D4452B-FEA5-414F-96AE-C1ABF795BCE7}">
      <dsp:nvSpPr>
        <dsp:cNvPr id="0" name=""/>
        <dsp:cNvSpPr/>
      </dsp:nvSpPr>
      <dsp:spPr>
        <a:xfrm>
          <a:off x="534047"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SAP</a:t>
          </a:r>
        </a:p>
      </dsp:txBody>
      <dsp:txXfrm>
        <a:off x="667023" y="154330"/>
        <a:ext cx="398927" cy="265951"/>
      </dsp:txXfrm>
    </dsp:sp>
    <dsp:sp modelId="{434ECEB3-179D-4233-9F0D-E15DA548F4E7}">
      <dsp:nvSpPr>
        <dsp:cNvPr id="0" name=""/>
        <dsp:cNvSpPr/>
      </dsp:nvSpPr>
      <dsp:spPr>
        <a:xfrm>
          <a:off x="1065950" y="154330"/>
          <a:ext cx="664878" cy="265951"/>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Analyse</a:t>
          </a:r>
        </a:p>
      </dsp:txBody>
      <dsp:txXfrm>
        <a:off x="1198926" y="154330"/>
        <a:ext cx="398927" cy="265951"/>
      </dsp:txXfrm>
    </dsp:sp>
    <dsp:sp modelId="{0714670F-0F76-4B21-915B-77EDCE6F584D}">
      <dsp:nvSpPr>
        <dsp:cNvPr id="0" name=""/>
        <dsp:cNvSpPr/>
      </dsp:nvSpPr>
      <dsp:spPr>
        <a:xfrm>
          <a:off x="1597853"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Planung</a:t>
          </a:r>
        </a:p>
      </dsp:txBody>
      <dsp:txXfrm>
        <a:off x="1730829" y="154330"/>
        <a:ext cx="398927" cy="265951"/>
      </dsp:txXfrm>
    </dsp:sp>
    <dsp:sp modelId="{83C7B6BF-5B79-43E6-9818-0EE03070B6C3}">
      <dsp:nvSpPr>
        <dsp:cNvPr id="0" name=""/>
        <dsp:cNvSpPr/>
      </dsp:nvSpPr>
      <dsp:spPr>
        <a:xfrm>
          <a:off x="2129756"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Imp.</a:t>
          </a:r>
        </a:p>
      </dsp:txBody>
      <dsp:txXfrm>
        <a:off x="2262732" y="154330"/>
        <a:ext cx="398927" cy="265951"/>
      </dsp:txXfrm>
    </dsp:sp>
    <dsp:sp modelId="{D969D0A6-81DB-47F5-8834-526A81E01CE5}">
      <dsp:nvSpPr>
        <dsp:cNvPr id="0" name=""/>
        <dsp:cNvSpPr/>
      </dsp:nvSpPr>
      <dsp:spPr>
        <a:xfrm>
          <a:off x="2661658"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Qualität</a:t>
          </a:r>
        </a:p>
      </dsp:txBody>
      <dsp:txXfrm>
        <a:off x="2794634" y="154330"/>
        <a:ext cx="398927" cy="265951"/>
      </dsp:txXfrm>
    </dsp:sp>
    <dsp:sp modelId="{17614D98-FEE9-4E93-A45E-EB3759B6EAEF}">
      <dsp:nvSpPr>
        <dsp:cNvPr id="0" name=""/>
        <dsp:cNvSpPr/>
      </dsp:nvSpPr>
      <dsp:spPr>
        <a:xfrm>
          <a:off x="3193561"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Fazit</a:t>
          </a:r>
        </a:p>
      </dsp:txBody>
      <dsp:txXfrm>
        <a:off x="3326537" y="154330"/>
        <a:ext cx="398927" cy="265951"/>
      </dsp:txXfrm>
    </dsp:sp>
    <dsp:sp modelId="{617F7EBA-E8A4-4FF6-B27D-7ED001BAFDA9}">
      <dsp:nvSpPr>
        <dsp:cNvPr id="0" name=""/>
        <dsp:cNvSpPr/>
      </dsp:nvSpPr>
      <dsp:spPr>
        <a:xfrm>
          <a:off x="3725464"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Quelle</a:t>
          </a:r>
        </a:p>
      </dsp:txBody>
      <dsp:txXfrm>
        <a:off x="3858440" y="154330"/>
        <a:ext cx="398927" cy="26595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F73D4-1A2E-406A-A745-D7C6B06AED94}">
      <dsp:nvSpPr>
        <dsp:cNvPr id="0" name=""/>
        <dsp:cNvSpPr/>
      </dsp:nvSpPr>
      <dsp:spPr>
        <a:xfrm>
          <a:off x="2144" y="154330"/>
          <a:ext cx="664878" cy="265951"/>
        </a:xfrm>
        <a:prstGeom prst="homePlate">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LWV</a:t>
          </a:r>
        </a:p>
      </dsp:txBody>
      <dsp:txXfrm>
        <a:off x="2144" y="154330"/>
        <a:ext cx="598390" cy="265951"/>
      </dsp:txXfrm>
    </dsp:sp>
    <dsp:sp modelId="{C8D4452B-FEA5-414F-96AE-C1ABF795BCE7}">
      <dsp:nvSpPr>
        <dsp:cNvPr id="0" name=""/>
        <dsp:cNvSpPr/>
      </dsp:nvSpPr>
      <dsp:spPr>
        <a:xfrm>
          <a:off x="534047"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SAP</a:t>
          </a:r>
        </a:p>
      </dsp:txBody>
      <dsp:txXfrm>
        <a:off x="667023" y="154330"/>
        <a:ext cx="398927" cy="265951"/>
      </dsp:txXfrm>
    </dsp:sp>
    <dsp:sp modelId="{434ECEB3-179D-4233-9F0D-E15DA548F4E7}">
      <dsp:nvSpPr>
        <dsp:cNvPr id="0" name=""/>
        <dsp:cNvSpPr/>
      </dsp:nvSpPr>
      <dsp:spPr>
        <a:xfrm>
          <a:off x="1065950"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Analyse</a:t>
          </a:r>
        </a:p>
      </dsp:txBody>
      <dsp:txXfrm>
        <a:off x="1198926" y="154330"/>
        <a:ext cx="398927" cy="265951"/>
      </dsp:txXfrm>
    </dsp:sp>
    <dsp:sp modelId="{0714670F-0F76-4B21-915B-77EDCE6F584D}">
      <dsp:nvSpPr>
        <dsp:cNvPr id="0" name=""/>
        <dsp:cNvSpPr/>
      </dsp:nvSpPr>
      <dsp:spPr>
        <a:xfrm>
          <a:off x="1597853" y="154330"/>
          <a:ext cx="664878" cy="265951"/>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Planung</a:t>
          </a:r>
        </a:p>
      </dsp:txBody>
      <dsp:txXfrm>
        <a:off x="1730829" y="154330"/>
        <a:ext cx="398927" cy="265951"/>
      </dsp:txXfrm>
    </dsp:sp>
    <dsp:sp modelId="{83C7B6BF-5B79-43E6-9818-0EE03070B6C3}">
      <dsp:nvSpPr>
        <dsp:cNvPr id="0" name=""/>
        <dsp:cNvSpPr/>
      </dsp:nvSpPr>
      <dsp:spPr>
        <a:xfrm>
          <a:off x="2129756"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Imp.</a:t>
          </a:r>
        </a:p>
      </dsp:txBody>
      <dsp:txXfrm>
        <a:off x="2262732" y="154330"/>
        <a:ext cx="398927" cy="265951"/>
      </dsp:txXfrm>
    </dsp:sp>
    <dsp:sp modelId="{D969D0A6-81DB-47F5-8834-526A81E01CE5}">
      <dsp:nvSpPr>
        <dsp:cNvPr id="0" name=""/>
        <dsp:cNvSpPr/>
      </dsp:nvSpPr>
      <dsp:spPr>
        <a:xfrm>
          <a:off x="2661658"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Qualität</a:t>
          </a:r>
        </a:p>
      </dsp:txBody>
      <dsp:txXfrm>
        <a:off x="2794634" y="154330"/>
        <a:ext cx="398927" cy="265951"/>
      </dsp:txXfrm>
    </dsp:sp>
    <dsp:sp modelId="{17614D98-FEE9-4E93-A45E-EB3759B6EAEF}">
      <dsp:nvSpPr>
        <dsp:cNvPr id="0" name=""/>
        <dsp:cNvSpPr/>
      </dsp:nvSpPr>
      <dsp:spPr>
        <a:xfrm>
          <a:off x="3193561"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Fazit</a:t>
          </a:r>
        </a:p>
      </dsp:txBody>
      <dsp:txXfrm>
        <a:off x="3326537" y="154330"/>
        <a:ext cx="398927" cy="265951"/>
      </dsp:txXfrm>
    </dsp:sp>
    <dsp:sp modelId="{617F7EBA-E8A4-4FF6-B27D-7ED001BAFDA9}">
      <dsp:nvSpPr>
        <dsp:cNvPr id="0" name=""/>
        <dsp:cNvSpPr/>
      </dsp:nvSpPr>
      <dsp:spPr>
        <a:xfrm>
          <a:off x="3725464"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Quelle</a:t>
          </a:r>
        </a:p>
      </dsp:txBody>
      <dsp:txXfrm>
        <a:off x="3858440" y="154330"/>
        <a:ext cx="398927" cy="265951"/>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1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hdr" sz="quarter"/>
          </p:nvPr>
        </p:nvSpPr>
        <p:spPr bwMode="auto">
          <a:xfrm>
            <a:off x="0" y="0"/>
            <a:ext cx="29464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0" tIns="45708" rIns="91410" bIns="45708" numCol="1" anchor="t" anchorCtr="0" compatLnSpc="1">
            <a:prstTxWarp prst="textNoShape">
              <a:avLst/>
            </a:prstTxWarp>
          </a:bodyPr>
          <a:lstStyle>
            <a:lvl1pPr>
              <a:defRPr>
                <a:latin typeface="Times New Roman" pitchFamily="18" charset="0"/>
              </a:defRPr>
            </a:lvl1pPr>
          </a:lstStyle>
          <a:p>
            <a:pPr>
              <a:defRPr/>
            </a:pPr>
            <a:endParaRPr lang="de-DE" dirty="0"/>
          </a:p>
        </p:txBody>
      </p:sp>
      <p:sp>
        <p:nvSpPr>
          <p:cNvPr id="71683" name="Rectangle 3"/>
          <p:cNvSpPr>
            <a:spLocks noGrp="1" noChangeArrowheads="1"/>
          </p:cNvSpPr>
          <p:nvPr>
            <p:ph type="dt" sz="quarter" idx="1"/>
          </p:nvPr>
        </p:nvSpPr>
        <p:spPr bwMode="auto">
          <a:xfrm>
            <a:off x="3851275" y="0"/>
            <a:ext cx="29464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0" tIns="45708" rIns="91410" bIns="45708" numCol="1" anchor="t" anchorCtr="0" compatLnSpc="1">
            <a:prstTxWarp prst="textNoShape">
              <a:avLst/>
            </a:prstTxWarp>
          </a:bodyPr>
          <a:lstStyle>
            <a:lvl1pPr algn="r">
              <a:defRPr>
                <a:latin typeface="Times New Roman" pitchFamily="18" charset="0"/>
              </a:defRPr>
            </a:lvl1pPr>
          </a:lstStyle>
          <a:p>
            <a:pPr>
              <a:defRPr/>
            </a:pPr>
            <a:endParaRPr lang="de-DE" dirty="0"/>
          </a:p>
        </p:txBody>
      </p:sp>
      <p:sp>
        <p:nvSpPr>
          <p:cNvPr id="71684" name="Rectangle 4"/>
          <p:cNvSpPr>
            <a:spLocks noGrp="1" noChangeArrowheads="1"/>
          </p:cNvSpPr>
          <p:nvPr>
            <p:ph type="ftr" sz="quarter" idx="2"/>
          </p:nvPr>
        </p:nvSpPr>
        <p:spPr bwMode="auto">
          <a:xfrm>
            <a:off x="0" y="9378950"/>
            <a:ext cx="29464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0" tIns="45708" rIns="91410" bIns="45708" numCol="1" anchor="b" anchorCtr="0" compatLnSpc="1">
            <a:prstTxWarp prst="textNoShape">
              <a:avLst/>
            </a:prstTxWarp>
          </a:bodyPr>
          <a:lstStyle>
            <a:lvl1pPr>
              <a:defRPr>
                <a:latin typeface="Times New Roman" pitchFamily="18" charset="0"/>
              </a:defRPr>
            </a:lvl1pPr>
          </a:lstStyle>
          <a:p>
            <a:pPr>
              <a:defRPr/>
            </a:pPr>
            <a:endParaRPr lang="de-DE" dirty="0"/>
          </a:p>
        </p:txBody>
      </p:sp>
      <p:sp>
        <p:nvSpPr>
          <p:cNvPr id="71685" name="Rectangle 5"/>
          <p:cNvSpPr>
            <a:spLocks noGrp="1" noChangeArrowheads="1"/>
          </p:cNvSpPr>
          <p:nvPr>
            <p:ph type="sldNum" sz="quarter" idx="3"/>
          </p:nvPr>
        </p:nvSpPr>
        <p:spPr bwMode="auto">
          <a:xfrm>
            <a:off x="3851275" y="9378950"/>
            <a:ext cx="29464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0" tIns="45708" rIns="91410" bIns="45708" numCol="1" anchor="b" anchorCtr="0" compatLnSpc="1">
            <a:prstTxWarp prst="textNoShape">
              <a:avLst/>
            </a:prstTxWarp>
          </a:bodyPr>
          <a:lstStyle>
            <a:lvl1pPr algn="r">
              <a:defRPr>
                <a:latin typeface="Times New Roman" pitchFamily="18" charset="0"/>
              </a:defRPr>
            </a:lvl1pPr>
          </a:lstStyle>
          <a:p>
            <a:pPr>
              <a:defRPr/>
            </a:pPr>
            <a:fld id="{EBBE9CAA-00D5-4EE7-BFFB-740E62AA3331}" type="slidenum">
              <a:rPr lang="de-DE"/>
              <a:pPr>
                <a:defRPr/>
              </a:pPr>
              <a:t>‹Nr.›</a:t>
            </a:fld>
            <a:endParaRPr lang="de-DE" dirty="0"/>
          </a:p>
        </p:txBody>
      </p:sp>
    </p:spTree>
    <p:extLst>
      <p:ext uri="{BB962C8B-B14F-4D97-AF65-F5344CB8AC3E}">
        <p14:creationId xmlns:p14="http://schemas.microsoft.com/office/powerpoint/2010/main" val="7898416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xfrm>
            <a:off x="0" y="0"/>
            <a:ext cx="29464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0" tIns="45708" rIns="91410" bIns="45708" numCol="1" anchor="t" anchorCtr="0" compatLnSpc="1">
            <a:prstTxWarp prst="textNoShape">
              <a:avLst/>
            </a:prstTxWarp>
          </a:bodyPr>
          <a:lstStyle>
            <a:lvl1pPr>
              <a:defRPr>
                <a:latin typeface="Times New Roman" pitchFamily="18" charset="0"/>
              </a:defRPr>
            </a:lvl1pPr>
          </a:lstStyle>
          <a:p>
            <a:pPr>
              <a:defRPr/>
            </a:pPr>
            <a:endParaRPr lang="de-DE" dirty="0"/>
          </a:p>
        </p:txBody>
      </p:sp>
      <p:sp>
        <p:nvSpPr>
          <p:cNvPr id="41987" name="Rectangle 3"/>
          <p:cNvSpPr>
            <a:spLocks noGrp="1" noChangeArrowheads="1"/>
          </p:cNvSpPr>
          <p:nvPr>
            <p:ph type="dt" idx="1"/>
          </p:nvPr>
        </p:nvSpPr>
        <p:spPr bwMode="auto">
          <a:xfrm>
            <a:off x="3851275" y="0"/>
            <a:ext cx="29464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0" tIns="45708" rIns="91410" bIns="45708" numCol="1" anchor="t" anchorCtr="0" compatLnSpc="1">
            <a:prstTxWarp prst="textNoShape">
              <a:avLst/>
            </a:prstTxWarp>
          </a:bodyPr>
          <a:lstStyle>
            <a:lvl1pPr algn="r">
              <a:defRPr>
                <a:latin typeface="Times New Roman" pitchFamily="18" charset="0"/>
              </a:defRPr>
            </a:lvl1pPr>
          </a:lstStyle>
          <a:p>
            <a:pPr>
              <a:defRPr/>
            </a:pPr>
            <a:endParaRPr lang="de-DE" dirty="0"/>
          </a:p>
        </p:txBody>
      </p:sp>
      <p:sp>
        <p:nvSpPr>
          <p:cNvPr id="22532" name="Rectangle 4"/>
          <p:cNvSpPr>
            <a:spLocks noGrp="1" noRot="1" noChangeAspect="1" noChangeArrowheads="1" noTextEdit="1"/>
          </p:cNvSpPr>
          <p:nvPr>
            <p:ph type="sldImg" idx="2"/>
          </p:nvPr>
        </p:nvSpPr>
        <p:spPr bwMode="auto">
          <a:xfrm>
            <a:off x="933450" y="741363"/>
            <a:ext cx="4935538" cy="3700462"/>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989" name="Rectangle 5"/>
          <p:cNvSpPr>
            <a:spLocks noGrp="1" noChangeArrowheads="1"/>
          </p:cNvSpPr>
          <p:nvPr>
            <p:ph type="body" sz="quarter" idx="3"/>
          </p:nvPr>
        </p:nvSpPr>
        <p:spPr bwMode="auto">
          <a:xfrm>
            <a:off x="906463" y="4546600"/>
            <a:ext cx="4984750" cy="458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0" tIns="45708" rIns="91410" bIns="45708" numCol="1" anchor="t" anchorCtr="0" compatLnSpc="1">
            <a:prstTxWarp prst="textNoShape">
              <a:avLst/>
            </a:prstTxWarp>
          </a:bodyPr>
          <a:lstStyle/>
          <a:p>
            <a:pPr lvl="0"/>
            <a:endParaRPr lang="de-DE" noProof="0"/>
          </a:p>
        </p:txBody>
      </p:sp>
      <p:sp>
        <p:nvSpPr>
          <p:cNvPr id="41990" name="Rectangle 6"/>
          <p:cNvSpPr>
            <a:spLocks noGrp="1" noChangeArrowheads="1"/>
          </p:cNvSpPr>
          <p:nvPr>
            <p:ph type="ftr" sz="quarter" idx="4"/>
          </p:nvPr>
        </p:nvSpPr>
        <p:spPr bwMode="auto">
          <a:xfrm>
            <a:off x="0" y="9378950"/>
            <a:ext cx="29464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0" tIns="45708" rIns="91410" bIns="45708" numCol="1" anchor="b" anchorCtr="0" compatLnSpc="1">
            <a:prstTxWarp prst="textNoShape">
              <a:avLst/>
            </a:prstTxWarp>
          </a:bodyPr>
          <a:lstStyle>
            <a:lvl1pPr>
              <a:defRPr>
                <a:latin typeface="Times New Roman" pitchFamily="18" charset="0"/>
              </a:defRPr>
            </a:lvl1pPr>
          </a:lstStyle>
          <a:p>
            <a:pPr>
              <a:defRPr/>
            </a:pPr>
            <a:endParaRPr lang="de-DE" dirty="0"/>
          </a:p>
        </p:txBody>
      </p:sp>
      <p:sp>
        <p:nvSpPr>
          <p:cNvPr id="41991" name="Rectangle 7"/>
          <p:cNvSpPr>
            <a:spLocks noGrp="1" noChangeArrowheads="1"/>
          </p:cNvSpPr>
          <p:nvPr>
            <p:ph type="sldNum" sz="quarter" idx="5"/>
          </p:nvPr>
        </p:nvSpPr>
        <p:spPr bwMode="auto">
          <a:xfrm>
            <a:off x="3851275" y="9378950"/>
            <a:ext cx="29464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0" tIns="45708" rIns="91410" bIns="45708" numCol="1" anchor="b" anchorCtr="0" compatLnSpc="1">
            <a:prstTxWarp prst="textNoShape">
              <a:avLst/>
            </a:prstTxWarp>
          </a:bodyPr>
          <a:lstStyle>
            <a:lvl1pPr algn="r">
              <a:defRPr>
                <a:latin typeface="Times New Roman" pitchFamily="18" charset="0"/>
              </a:defRPr>
            </a:lvl1pPr>
          </a:lstStyle>
          <a:p>
            <a:pPr>
              <a:defRPr/>
            </a:pPr>
            <a:fld id="{8E9A56A4-C4FC-4906-B86E-E3A9F79181F2}" type="slidenum">
              <a:rPr lang="de-DE"/>
              <a:pPr>
                <a:defRPr/>
              </a:pPr>
              <a:t>‹Nr.›</a:t>
            </a:fld>
            <a:endParaRPr lang="de-DE" dirty="0"/>
          </a:p>
        </p:txBody>
      </p:sp>
    </p:spTree>
    <p:extLst>
      <p:ext uri="{BB962C8B-B14F-4D97-AF65-F5344CB8AC3E}">
        <p14:creationId xmlns:p14="http://schemas.microsoft.com/office/powerpoint/2010/main" val="279595370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900" kern="1200">
        <a:solidFill>
          <a:schemeClr val="tx1"/>
        </a:solidFill>
        <a:latin typeface="Arial" charset="0"/>
        <a:ea typeface="+mn-ea"/>
        <a:cs typeface="+mn-cs"/>
      </a:defRPr>
    </a:lvl1pPr>
    <a:lvl2pPr marL="742950" indent="-28575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1143000" indent="-228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600200" indent="-228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2057400" indent="-228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de-DE" sz="2000" dirty="0"/>
              <a:t>Herzlich willkommen zu meiner Präsentation. Mein Name ist ….ich bin Auszubildender bei WBS Training aber habe mein Praktikum bei der </a:t>
            </a:r>
            <a:r>
              <a:rPr lang="de-DE" sz="2000" b="1" dirty="0">
                <a:effectLst/>
                <a:latin typeface="Arial" panose="020B0604020202020204" pitchFamily="34" charset="0"/>
                <a:ea typeface="Calibri" panose="020F0502020204030204" pitchFamily="34" charset="0"/>
              </a:rPr>
              <a:t>Landeswohlfahrtsverband Kassel absolviert </a:t>
            </a:r>
            <a:r>
              <a:rPr lang="de-DE" sz="2000" dirty="0"/>
              <a:t>und ich stelle ihnen heute die Entwicklung einer SAP Transaktion vor. Da der Titel ziemlich lang ist, nämlich ….</a:t>
            </a:r>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1</a:t>
            </a:fld>
            <a:endParaRPr lang="de-DE" dirty="0"/>
          </a:p>
        </p:txBody>
      </p:sp>
    </p:spTree>
    <p:extLst>
      <p:ext uri="{BB962C8B-B14F-4D97-AF65-F5344CB8AC3E}">
        <p14:creationId xmlns:p14="http://schemas.microsoft.com/office/powerpoint/2010/main" val="1274241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150" dirty="0"/>
              <a:t>Anwendungsfälle (Use Case) Das Use-Case-Diagramm zeigt die Interaktionen zwischen den Akteuren: Mitarbeitende, Berechtigungsadministrator und System, die das System verwendet, um einen Antrag zu stellen. </a:t>
            </a:r>
          </a:p>
          <a:p>
            <a:r>
              <a:rPr lang="de-DE" sz="1150" dirty="0"/>
              <a:t>Berechtigungsadmin: Eine spezielle Art von Benutzende mit erweiterten Rechten zur Verwaltung von Berechtigungsanträgen. Das System stellt das Programm mit dem die Benutzende und der Berechtigungsadmin arbeiten zur Verfügung. </a:t>
            </a:r>
          </a:p>
          <a:p>
            <a:r>
              <a:rPr lang="de-DE" sz="1150" b="1" dirty="0"/>
              <a:t>Funktionalitäten Anzeigen</a:t>
            </a:r>
            <a:r>
              <a:rPr lang="de-DE" sz="1150" dirty="0"/>
              <a:t>: Benutzende können bestehende Berechtigungen anzeigen lassen. </a:t>
            </a:r>
          </a:p>
          <a:p>
            <a:r>
              <a:rPr lang="de-DE" sz="1150" b="1" dirty="0"/>
              <a:t>Anlegen:</a:t>
            </a:r>
            <a:r>
              <a:rPr lang="de-DE" sz="1150" dirty="0"/>
              <a:t> Benutzende können neue Berechtigungen erstellen. </a:t>
            </a:r>
          </a:p>
          <a:p>
            <a:r>
              <a:rPr lang="de-DE" sz="1150" b="1" dirty="0"/>
              <a:t>Ändern: </a:t>
            </a:r>
            <a:r>
              <a:rPr lang="de-DE" sz="1150" dirty="0"/>
              <a:t>Benutzende können bestehende Berechtigungen ändern. </a:t>
            </a:r>
          </a:p>
          <a:p>
            <a:r>
              <a:rPr lang="de-DE" sz="1150" b="1" dirty="0"/>
              <a:t>Anlegen mit Vorlage: </a:t>
            </a:r>
            <a:r>
              <a:rPr lang="de-DE" sz="1150" dirty="0"/>
              <a:t>Benutzende können neue Berechtigungen basierend auf einer vorhandenen Vorlage erstellen. </a:t>
            </a:r>
          </a:p>
          <a:p>
            <a:r>
              <a:rPr lang="de-DE" sz="1150" b="1" dirty="0"/>
              <a:t>Löschen:</a:t>
            </a:r>
            <a:r>
              <a:rPr lang="de-DE" sz="1150" dirty="0"/>
              <a:t> Eine spezielle Funktion, die nur für Berechtigungsadmin verfügbar ist, der Berechtigungen löschen darf. </a:t>
            </a:r>
          </a:p>
          <a:p>
            <a:r>
              <a:rPr lang="de-DE" sz="1050" i="1" u="sng" dirty="0"/>
              <a:t>Assoziationen und Erweiterungen Berechtigungsadmin: Eine Erweiterung des Benutzende mit zusätzlichen Berechtigungen. </a:t>
            </a:r>
          </a:p>
          <a:p>
            <a:r>
              <a:rPr lang="de-DE" sz="1050" b="1" dirty="0"/>
              <a:t>Speichern: </a:t>
            </a:r>
            <a:r>
              <a:rPr lang="de-DE" sz="1050" dirty="0"/>
              <a:t>Eine Funktion zum Speichern von Änderungen und neuen Einträgen. </a:t>
            </a:r>
            <a:r>
              <a:rPr lang="de-DE" sz="1050" b="1" dirty="0"/>
              <a:t>Drucken:</a:t>
            </a:r>
            <a:r>
              <a:rPr lang="de-DE" sz="1050" dirty="0"/>
              <a:t> Eine Funktion zum Drucken des bereits bestehenden oder gestellten Antrags zu drucken. Der Benutzende interagiert mit dem System, um Berechtigungsanträge zu verwalten oder einen Antrag zu stellen. Das System speichert Änderungen und neue Einträge gemäß den Anforderungen.</a:t>
            </a:r>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10</a:t>
            </a:fld>
            <a:endParaRPr lang="de-DE" dirty="0"/>
          </a:p>
        </p:txBody>
      </p:sp>
    </p:spTree>
    <p:extLst>
      <p:ext uri="{BB962C8B-B14F-4D97-AF65-F5344CB8AC3E}">
        <p14:creationId xmlns:p14="http://schemas.microsoft.com/office/powerpoint/2010/main" val="3778960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i="1" dirty="0"/>
              <a:t>Beim Start des Programms sind alle Eingabe- und Ausgabefelder ausgeblendet, außer das Eingabefeld für die Benutzende, da dieses erforderlich ist, um eine neue Benutzende darauf einzutragen.</a:t>
            </a:r>
          </a:p>
          <a:p>
            <a:r>
              <a:rPr lang="de-DE" sz="1200" dirty="0"/>
              <a:t>Nach dem Klick auf „</a:t>
            </a:r>
            <a:r>
              <a:rPr lang="de-DE" sz="1200" b="1" dirty="0"/>
              <a:t>Anlegen</a:t>
            </a:r>
            <a:r>
              <a:rPr lang="de-DE" sz="1200" dirty="0"/>
              <a:t>“ werden die alle Eingabe- und Ausgabefelder sichtbar. Dafür werden keine Informationen abgerufen (ohne Informationserhaltung). </a:t>
            </a:r>
          </a:p>
          <a:p>
            <a:r>
              <a:rPr lang="de-DE" sz="1200" dirty="0"/>
              <a:t>Beim Klick auf „</a:t>
            </a:r>
            <a:r>
              <a:rPr lang="de-DE" sz="1200" b="1" dirty="0"/>
              <a:t>Ändern</a:t>
            </a:r>
            <a:r>
              <a:rPr lang="de-DE" sz="1200" dirty="0"/>
              <a:t>“ werden alle Ausgabefelder sichtbar und die Information und die Berechtigungen des ausgewählten Benutzenden werden aus der Datenbank gelesen. </a:t>
            </a:r>
          </a:p>
          <a:p>
            <a:r>
              <a:rPr lang="de-DE" sz="1200" dirty="0"/>
              <a:t>Nach dem Klick auf „</a:t>
            </a:r>
            <a:r>
              <a:rPr lang="de-DE" sz="1200" b="1" dirty="0"/>
              <a:t>Anlegen mit Vorlage</a:t>
            </a:r>
            <a:r>
              <a:rPr lang="de-DE" sz="1200" dirty="0"/>
              <a:t>“ wird eine Modaler Dialog (Pop-up Fenster) angezeigt, damit ein angelegter Benutzende eingetragen werden kann. Durch diese Option werden die alle Berechtigungen der Vorlagebenutzende abgerufen und vorausgefüllt </a:t>
            </a:r>
          </a:p>
          <a:p>
            <a:r>
              <a:rPr lang="de-DE" sz="1200" dirty="0"/>
              <a:t>Bei Auswahl von „</a:t>
            </a:r>
            <a:r>
              <a:rPr lang="de-DE" sz="1200" b="1" dirty="0"/>
              <a:t>Löschen“ oder „Anzeigen</a:t>
            </a:r>
            <a:r>
              <a:rPr lang="de-DE" sz="1200" dirty="0"/>
              <a:t>“ werden alle Felder ausgeblendet. Die entsprechenden Informationen und freigeschaltete Berechtigungen in SAP werden wie bei „Ändern“ abgerufen. Für Felder mit Namen Benutzende, Beendigungsgrund und Austrittsdatum wurde eine F4 Hilfe hinzufügt, um eine Liste aller möglichen Eingabe anzeigen zu lassen. Ein Beispiel wurde im folgende dargestellt. </a:t>
            </a:r>
          </a:p>
          <a:p>
            <a:r>
              <a:rPr lang="de-DE" sz="1200" b="1" dirty="0"/>
              <a:t>F-4 Hilfe (Eingabehilfe) ist eine Funktion des SAP-Systems, um Eingabe zu erleichtern und Benutzender zu helfen. </a:t>
            </a:r>
            <a:r>
              <a:rPr lang="de-DE" sz="1200" b="0" dirty="0"/>
              <a:t>Dadurch wird eine Liste aller möglichen Eingabewerte angezeigt. </a:t>
            </a:r>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11</a:t>
            </a:fld>
            <a:endParaRPr lang="de-DE" dirty="0"/>
          </a:p>
        </p:txBody>
      </p:sp>
    </p:spTree>
    <p:extLst>
      <p:ext uri="{BB962C8B-B14F-4D97-AF65-F5344CB8AC3E}">
        <p14:creationId xmlns:p14="http://schemas.microsoft.com/office/powerpoint/2010/main" val="4230472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800" b="1" dirty="0"/>
              <a:t>Um die erforderliche Komponententype in SAP System zu sammeln, wurden die Komponenten der Strukturen manuell in SAP importiert. </a:t>
            </a:r>
          </a:p>
          <a:p>
            <a:r>
              <a:rPr lang="de-DE" sz="1800" b="1" dirty="0"/>
              <a:t>Dazu wurde ein Datentyp angelegt. </a:t>
            </a:r>
          </a:p>
          <a:p>
            <a:r>
              <a:rPr lang="de-DE" sz="1800" b="1" dirty="0"/>
              <a:t>Dazu wurde für jeden Abschnitt ein Datentyp/eine Struktur angelegt. </a:t>
            </a:r>
          </a:p>
          <a:p>
            <a:r>
              <a:rPr lang="de-DE" sz="1800" b="1" dirty="0"/>
              <a:t>Anschließend wurde für jede Komponente die entsprechende Struktur hinzugefügt. </a:t>
            </a:r>
          </a:p>
          <a:p>
            <a:r>
              <a:rPr lang="de-DE" sz="1800" b="1" dirty="0"/>
              <a:t>Jedes Rollen wurde in der Tabelle </a:t>
            </a:r>
            <a:r>
              <a:rPr lang="de-DE" sz="1800" b="1" dirty="0" err="1"/>
              <a:t>agr_define</a:t>
            </a:r>
            <a:r>
              <a:rPr lang="de-DE" sz="1800" b="1" dirty="0"/>
              <a:t> gefunden und in der Excel Tabelle manuell eingetragen.</a:t>
            </a:r>
          </a:p>
          <a:p>
            <a:r>
              <a:rPr lang="de-DE" sz="1800" b="1" dirty="0"/>
              <a:t>Das ausgefühlte Formular wurde in </a:t>
            </a:r>
            <a:r>
              <a:rPr lang="de-DE" sz="1800" b="1" dirty="0" err="1"/>
              <a:t>kliener</a:t>
            </a:r>
            <a:r>
              <a:rPr lang="de-DE" sz="1800" b="1" dirty="0"/>
              <a:t> Teile unterteilt, Verarbeitung und Wartung zu ermöglichen und zu erleichtern. </a:t>
            </a:r>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12</a:t>
            </a:fld>
            <a:endParaRPr lang="de-DE" dirty="0"/>
          </a:p>
        </p:txBody>
      </p:sp>
    </p:spTree>
    <p:extLst>
      <p:ext uri="{BB962C8B-B14F-4D97-AF65-F5344CB8AC3E}">
        <p14:creationId xmlns:p14="http://schemas.microsoft.com/office/powerpoint/2010/main" val="2784889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hangingPunct="0">
              <a:lnSpc>
                <a:spcPct val="111000"/>
              </a:lnSpc>
              <a:spcBef>
                <a:spcPts val="0"/>
              </a:spcBef>
              <a:spcAft>
                <a:spcPts val="0"/>
              </a:spcAft>
            </a:pPr>
            <a:r>
              <a:rPr lang="de-DE" sz="1200" dirty="0">
                <a:effectLst/>
                <a:latin typeface="Arial" panose="020B0604020202020204" pitchFamily="34" charset="0"/>
                <a:ea typeface="Times New Roman" panose="02020603050405020304" pitchFamily="18" charset="0"/>
                <a:cs typeface="Arial" panose="020B0604020202020204" pitchFamily="34" charset="0"/>
              </a:rPr>
              <a:t>die Entwicklung der Methoden wurde in vier Teile unterteilt und implementiert. Dies sind:</a:t>
            </a:r>
          </a:p>
          <a:p>
            <a:pPr hangingPunct="0">
              <a:lnSpc>
                <a:spcPct val="111000"/>
              </a:lnSpc>
              <a:spcBef>
                <a:spcPts val="0"/>
              </a:spcBef>
              <a:spcAft>
                <a:spcPts val="0"/>
              </a:spcAft>
            </a:pPr>
            <a:r>
              <a:rPr lang="de-DE" sz="1200" b="1" u="sng" dirty="0">
                <a:solidFill>
                  <a:srgbClr val="0000FF"/>
                </a:solidFill>
                <a:effectLst/>
                <a:latin typeface="Arial" panose="020B0604020202020204" pitchFamily="34" charset="0"/>
                <a:ea typeface="Calibri" panose="020F0502020204030204" pitchFamily="34" charset="0"/>
                <a:cs typeface="Arial" panose="020B0604020202020204" pitchFamily="34" charset="0"/>
              </a:rPr>
              <a:t>1. </a:t>
            </a:r>
            <a:r>
              <a:rPr lang="de-DE" sz="1200" b="1" dirty="0">
                <a:effectLst/>
                <a:latin typeface="Arial" panose="020B0604020202020204" pitchFamily="34" charset="0"/>
                <a:ea typeface="Calibri" panose="020F0502020204030204" pitchFamily="34" charset="0"/>
                <a:cs typeface="Arial" panose="020B0604020202020204" pitchFamily="34" charset="0"/>
              </a:rPr>
              <a:t>Im Rahmen </a:t>
            </a:r>
            <a:r>
              <a:rPr lang="de-DE" sz="1200" dirty="0">
                <a:effectLst/>
                <a:latin typeface="Arial" panose="020B0604020202020204" pitchFamily="34" charset="0"/>
                <a:ea typeface="Calibri" panose="020F0502020204030204" pitchFamily="34" charset="0"/>
                <a:cs typeface="Arial" panose="020B0604020202020204" pitchFamily="34" charset="0"/>
              </a:rPr>
              <a:t>des Projekts wurde eine interne Datenbanktabelle für die Speicherung Benutzerbezogener Informationen erstellt, um effiziente SQL-Abfragen zu ermöglichen. </a:t>
            </a:r>
          </a:p>
          <a:p>
            <a:pPr hangingPunct="0">
              <a:lnSpc>
                <a:spcPct val="111000"/>
              </a:lnSpc>
              <a:spcBef>
                <a:spcPts val="0"/>
              </a:spcBef>
              <a:spcAft>
                <a:spcPts val="0"/>
              </a:spcAft>
            </a:pPr>
            <a:r>
              <a:rPr lang="de-DE" sz="1200" dirty="0">
                <a:effectLst/>
                <a:latin typeface="Arial" panose="020B0604020202020204" pitchFamily="34" charset="0"/>
                <a:ea typeface="Calibri" panose="020F0502020204030204" pitchFamily="34" charset="0"/>
                <a:cs typeface="Arial" panose="020B0604020202020204" pitchFamily="34" charset="0"/>
              </a:rPr>
              <a:t>Hierbei wurden sämtliche Aspekte berücksichtigt, um die Abfragen sowohl effektiv als auch schnell zu gestalten. </a:t>
            </a:r>
          </a:p>
          <a:p>
            <a:pPr marL="0" marR="0" lvl="0" indent="0" algn="l" defTabSz="914400" rtl="0" eaLnBrk="0" fontAlgn="base" latinLnBrk="0" hangingPunct="0">
              <a:lnSpc>
                <a:spcPct val="111000"/>
              </a:lnSpc>
              <a:spcBef>
                <a:spcPts val="0"/>
              </a:spcBef>
              <a:spcAft>
                <a:spcPts val="0"/>
              </a:spcAft>
              <a:buClrTx/>
              <a:buSzTx/>
              <a:buFontTx/>
              <a:buNone/>
              <a:tabLst/>
              <a:defRPr/>
            </a:pPr>
            <a:r>
              <a:rPr kumimoji="1" lang="de-DE" sz="1200" kern="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Mit parallel Cursors können komplexe Abfragen effizienter bearbeitet werden. Dies ist besonders nützlich in Umgebungen mit hohem Datenvolumen und komplexen Anforderungen an die Datenverarbeitung. </a:t>
            </a:r>
          </a:p>
          <a:p>
            <a:pPr marL="0" marR="0" lvl="0" indent="0" algn="l" defTabSz="914400" rtl="0" eaLnBrk="0" fontAlgn="base" latinLnBrk="0" hangingPunct="0">
              <a:lnSpc>
                <a:spcPct val="111000"/>
              </a:lnSpc>
              <a:spcBef>
                <a:spcPts val="0"/>
              </a:spcBef>
              <a:spcAft>
                <a:spcPts val="0"/>
              </a:spcAft>
              <a:buClrTx/>
              <a:buSzTx/>
              <a:buFontTx/>
              <a:buNone/>
              <a:tabLst/>
              <a:defRPr/>
            </a:pPr>
            <a:r>
              <a:rPr kumimoji="1" lang="de-DE" sz="1200" kern="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Dadurch wird eine bessere Leistungsfähigkeit der SQL-Abfrage erreicht. </a:t>
            </a:r>
            <a:r>
              <a:rPr lang="de-DE" sz="1200" i="1" dirty="0">
                <a:effectLst/>
                <a:latin typeface="Arial" panose="020B0604020202020204" pitchFamily="34" charset="0"/>
                <a:ea typeface="Calibri" panose="020F0502020204030204" pitchFamily="34" charset="0"/>
                <a:cs typeface="Arial" panose="020B0604020202020204" pitchFamily="34" charset="0"/>
              </a:rPr>
              <a:t>und eine bessere Leistung zu erreichen.</a:t>
            </a:r>
            <a:endParaRPr kumimoji="1" lang="de-DE" sz="1200" kern="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a:lnSpc>
                <a:spcPct val="111000"/>
              </a:lnSpc>
              <a:spcBef>
                <a:spcPts val="0"/>
              </a:spcBef>
              <a:spcAft>
                <a:spcPts val="0"/>
              </a:spcAft>
            </a:pPr>
            <a:r>
              <a:rPr kumimoji="1" lang="de-DE" sz="1200" b="1" u="sng" kern="1200" dirty="0">
                <a:solidFill>
                  <a:srgbClr val="0000FF"/>
                </a:solidFill>
                <a:effectLst/>
                <a:latin typeface="Arial" panose="020B0604020202020204" pitchFamily="34" charset="0"/>
                <a:ea typeface="Calibri" panose="020F0502020204030204" pitchFamily="34" charset="0"/>
                <a:cs typeface="Arial" panose="020B0604020202020204" pitchFamily="34" charset="0"/>
              </a:rPr>
              <a:t>2. </a:t>
            </a:r>
            <a:r>
              <a:rPr lang="de-DE" sz="1200" b="1" dirty="0">
                <a:effectLst/>
                <a:latin typeface="Arial" panose="020B0604020202020204" pitchFamily="34" charset="0"/>
                <a:ea typeface="Calibri" panose="020F0502020204030204" pitchFamily="34" charset="0"/>
                <a:cs typeface="Arial" panose="020B0604020202020204" pitchFamily="34" charset="0"/>
              </a:rPr>
              <a:t>Des Weiteren </a:t>
            </a:r>
            <a:r>
              <a:rPr lang="de-DE" sz="1200" dirty="0">
                <a:effectLst/>
                <a:latin typeface="Arial" panose="020B0604020202020204" pitchFamily="34" charset="0"/>
                <a:ea typeface="Calibri" panose="020F0502020204030204" pitchFamily="34" charset="0"/>
                <a:cs typeface="Arial" panose="020B0604020202020204" pitchFamily="34" charset="0"/>
              </a:rPr>
              <a:t>werden alle vom Benutzende eingegebenen Rollen automatisch in der vordefinierten Struktur von SAP gespeichert. </a:t>
            </a:r>
          </a:p>
          <a:p>
            <a:pPr>
              <a:lnSpc>
                <a:spcPct val="111000"/>
              </a:lnSpc>
              <a:spcBef>
                <a:spcPts val="0"/>
              </a:spcBef>
              <a:spcAft>
                <a:spcPts val="0"/>
              </a:spcAft>
            </a:pPr>
            <a:r>
              <a:rPr lang="de-DE" sz="1200" dirty="0">
                <a:effectLst/>
                <a:latin typeface="Arial" panose="020B0604020202020204" pitchFamily="34" charset="0"/>
                <a:ea typeface="Calibri" panose="020F0502020204030204" pitchFamily="34" charset="0"/>
                <a:cs typeface="Arial" panose="020B0604020202020204" pitchFamily="34" charset="0"/>
              </a:rPr>
              <a:t>Die im SAP-System hinterlegten Rollen eins Benutzenden sowie ihre Bezeichnungen werden über SAP aufgerufen. </a:t>
            </a:r>
          </a:p>
          <a:p>
            <a:pPr>
              <a:lnSpc>
                <a:spcPct val="111000"/>
              </a:lnSpc>
              <a:spcBef>
                <a:spcPts val="0"/>
              </a:spcBef>
              <a:spcAft>
                <a:spcPts val="0"/>
              </a:spcAft>
            </a:pPr>
            <a:r>
              <a:rPr lang="de-DE" sz="1200" dirty="0">
                <a:effectLst/>
                <a:latin typeface="Arial" panose="020B0604020202020204" pitchFamily="34" charset="0"/>
                <a:ea typeface="Calibri" panose="020F0502020204030204" pitchFamily="34" charset="0"/>
                <a:cs typeface="Arial" panose="020B0604020202020204" pitchFamily="34" charset="0"/>
              </a:rPr>
              <a:t>Danach werden die entsprechenden Informationen in einer internen Tabelle durch eine Funktionsbaustein im GUI dargestellt.</a:t>
            </a:r>
          </a:p>
          <a:p>
            <a:pPr>
              <a:lnSpc>
                <a:spcPct val="111000"/>
              </a:lnSpc>
              <a:spcBef>
                <a:spcPts val="0"/>
              </a:spcBef>
              <a:spcAft>
                <a:spcPts val="0"/>
              </a:spcAft>
            </a:pPr>
            <a:r>
              <a:rPr lang="de-DE" sz="1200" b="1" dirty="0">
                <a:effectLst/>
                <a:latin typeface="Arial" panose="020B0604020202020204" pitchFamily="34" charset="0"/>
                <a:ea typeface="Calibri" panose="020F0502020204030204" pitchFamily="34" charset="0"/>
                <a:cs typeface="Arial" panose="020B0604020202020204" pitchFamily="34" charset="0"/>
              </a:rPr>
              <a:t>3. </a:t>
            </a:r>
            <a:r>
              <a:rPr lang="de-DE" sz="1200" b="1" dirty="0">
                <a:effectLst/>
                <a:latin typeface="Arial" panose="020B0604020202020204" pitchFamily="34" charset="0"/>
                <a:ea typeface="Calibri" panose="020F0502020204030204" pitchFamily="34" charset="0"/>
              </a:rPr>
              <a:t>Alle relevanten </a:t>
            </a:r>
            <a:r>
              <a:rPr lang="de-DE" sz="1200" dirty="0">
                <a:effectLst/>
                <a:latin typeface="Arial" panose="020B0604020202020204" pitchFamily="34" charset="0"/>
                <a:ea typeface="Calibri" panose="020F0502020204030204" pitchFamily="34" charset="0"/>
              </a:rPr>
              <a:t>Informationen werden in einer internen Tabelle gesammelt und im Bereich "Zusammenfassung" präsentiert. </a:t>
            </a:r>
            <a:endParaRPr lang="de-DE" sz="1200" dirty="0">
              <a:effectLst/>
              <a:latin typeface="Arial" panose="020B0604020202020204" pitchFamily="34" charset="0"/>
              <a:ea typeface="Times New Roman" panose="02020603050405020304" pitchFamily="18" charset="0"/>
            </a:endParaRPr>
          </a:p>
          <a:p>
            <a:pPr hangingPunct="0">
              <a:lnSpc>
                <a:spcPct val="150000"/>
              </a:lnSpc>
              <a:spcAft>
                <a:spcPts val="1100"/>
              </a:spcAft>
            </a:pPr>
            <a:endParaRPr lang="de-DE" sz="1200" dirty="0">
              <a:effectLst/>
              <a:latin typeface="Arial" panose="020B0604020202020204" pitchFamily="34" charset="0"/>
              <a:ea typeface="Times New Roman" panose="02020603050405020304" pitchFamily="18" charset="0"/>
              <a:cs typeface="Arial" panose="020B0604020202020204" pitchFamily="34" charset="0"/>
            </a:endParaRPr>
          </a:p>
          <a:p>
            <a:endParaRPr lang="de-DE" dirty="0"/>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13</a:t>
            </a:fld>
            <a:endParaRPr lang="de-DE" dirty="0"/>
          </a:p>
        </p:txBody>
      </p:sp>
    </p:spTree>
    <p:extLst>
      <p:ext uri="{BB962C8B-B14F-4D97-AF65-F5344CB8AC3E}">
        <p14:creationId xmlns:p14="http://schemas.microsoft.com/office/powerpoint/2010/main" val="4107683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hangingPunct="0">
              <a:lnSpc>
                <a:spcPct val="150000"/>
              </a:lnSpc>
              <a:spcAft>
                <a:spcPts val="1100"/>
              </a:spcAft>
            </a:pPr>
            <a:r>
              <a:rPr lang="de-DE" sz="1600" dirty="0">
                <a:effectLst/>
                <a:latin typeface="Arial" panose="020B0604020202020204" pitchFamily="34" charset="0"/>
                <a:ea typeface="Calibri" panose="020F0502020204030204" pitchFamily="34" charset="0"/>
              </a:rPr>
              <a:t>Durch die Implementierung eines PDF-Generators mit Hilfe Smart Forms wurden sämtliche ausgewählten Rollen und Stammdaten an das papiergebundene Formular angepasst und dem Benutzende zur Verfügung gestellt.</a:t>
            </a:r>
          </a:p>
          <a:p>
            <a:pPr hangingPunct="0">
              <a:lnSpc>
                <a:spcPct val="150000"/>
              </a:lnSpc>
              <a:spcAft>
                <a:spcPts val="1100"/>
              </a:spcAft>
            </a:pPr>
            <a:r>
              <a:rPr lang="de-DE" sz="1600" dirty="0">
                <a:effectLst/>
                <a:latin typeface="Arial" panose="020B0604020202020204" pitchFamily="34" charset="0"/>
                <a:ea typeface="Calibri" panose="020F0502020204030204" pitchFamily="34" charset="0"/>
              </a:rPr>
              <a:t>Zudem ist nun das Drucken der PDF-Dokumente möglich. </a:t>
            </a:r>
          </a:p>
          <a:p>
            <a:pPr hangingPunct="0">
              <a:lnSpc>
                <a:spcPct val="150000"/>
              </a:lnSpc>
              <a:spcAft>
                <a:spcPts val="1100"/>
              </a:spcAft>
            </a:pPr>
            <a:r>
              <a:rPr lang="de-DE" sz="1600" dirty="0">
                <a:effectLst/>
                <a:latin typeface="Arial" panose="020B0604020202020204" pitchFamily="34" charset="0"/>
                <a:ea typeface="Calibri" panose="020F0502020204030204" pitchFamily="34" charset="0"/>
              </a:rPr>
              <a:t>Ein Teil des Formulars ist auf der Folio beigefügt.</a:t>
            </a:r>
          </a:p>
          <a:p>
            <a:pPr hangingPunct="0">
              <a:lnSpc>
                <a:spcPct val="150000"/>
              </a:lnSpc>
              <a:spcAft>
                <a:spcPts val="1100"/>
              </a:spcAft>
            </a:pPr>
            <a:r>
              <a:rPr lang="de-DE" sz="1600" dirty="0">
                <a:effectLst/>
                <a:latin typeface="Arial" panose="020B0604020202020204" pitchFamily="34" charset="0"/>
                <a:ea typeface="Times New Roman" panose="02020603050405020304" pitchFamily="18" charset="0"/>
              </a:rPr>
              <a:t>Auf der Rechten Seite ist die Schnittstelle des Smartforms. </a:t>
            </a:r>
          </a:p>
          <a:p>
            <a:endParaRPr lang="de-DE" dirty="0"/>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14</a:t>
            </a:fld>
            <a:endParaRPr lang="de-DE" dirty="0"/>
          </a:p>
        </p:txBody>
      </p:sp>
    </p:spTree>
    <p:extLst>
      <p:ext uri="{BB962C8B-B14F-4D97-AF65-F5344CB8AC3E}">
        <p14:creationId xmlns:p14="http://schemas.microsoft.com/office/powerpoint/2010/main" val="32175368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hangingPunct="0">
              <a:lnSpc>
                <a:spcPct val="100000"/>
              </a:lnSpc>
              <a:spcBef>
                <a:spcPts val="0"/>
              </a:spcBef>
              <a:spcAft>
                <a:spcPts val="0"/>
              </a:spcAft>
            </a:pPr>
            <a:r>
              <a:rPr lang="de-DE" sz="1300" dirty="0">
                <a:effectLst/>
                <a:latin typeface="Arial" panose="020B0604020202020204" pitchFamily="34" charset="0"/>
                <a:ea typeface="Calibri" panose="020F0502020204030204" pitchFamily="34" charset="0"/>
              </a:rPr>
              <a:t>Die Testergebnisse wurden analysiert, um Schwachstellen zu identifizieren und den Testprozess zu optimieren sowie die Softwarequalität kontinuierlich zu verbessern. Dazu Unit Test und Komponenten Tests sind schritt für schritt selbst durchgeführt. </a:t>
            </a:r>
            <a:endParaRPr lang="de-DE" sz="1300" dirty="0">
              <a:effectLst/>
              <a:latin typeface="Arial" panose="020B0604020202020204" pitchFamily="34" charset="0"/>
              <a:ea typeface="Times New Roman" panose="02020603050405020304" pitchFamily="18" charset="0"/>
            </a:endParaRPr>
          </a:p>
          <a:p>
            <a:pPr hangingPunct="0">
              <a:lnSpc>
                <a:spcPct val="100000"/>
              </a:lnSpc>
              <a:spcBef>
                <a:spcPts val="0"/>
              </a:spcBef>
              <a:spcAft>
                <a:spcPts val="0"/>
              </a:spcAft>
            </a:pPr>
            <a:r>
              <a:rPr lang="de-DE" sz="1300" dirty="0">
                <a:effectLst/>
                <a:latin typeface="Arial" panose="020B0604020202020204" pitchFamily="34" charset="0"/>
                <a:ea typeface="Calibri" panose="020F0502020204030204" pitchFamily="34" charset="0"/>
              </a:rPr>
              <a:t>Die Kombination von White-Box- und Black-Box-Tests wurde gewählt, um eine umfassende Testabdeckung zu gewährleisten und sowohl interne als auch externe Aspekte des Systems zu überprüfen.</a:t>
            </a:r>
            <a:endParaRPr lang="de-DE" sz="1300" dirty="0">
              <a:effectLst/>
              <a:latin typeface="Arial" panose="020B0604020202020204" pitchFamily="34" charset="0"/>
              <a:ea typeface="Times New Roman" panose="02020603050405020304" pitchFamily="18" charset="0"/>
            </a:endParaRPr>
          </a:p>
          <a:p>
            <a:pPr hangingPunct="0">
              <a:lnSpc>
                <a:spcPct val="100000"/>
              </a:lnSpc>
              <a:spcBef>
                <a:spcPts val="0"/>
              </a:spcBef>
              <a:spcAft>
                <a:spcPts val="0"/>
              </a:spcAft>
            </a:pPr>
            <a:r>
              <a:rPr lang="de-DE" sz="1300" dirty="0">
                <a:effectLst/>
                <a:latin typeface="Arial" panose="020B0604020202020204" pitchFamily="34" charset="0"/>
                <a:ea typeface="Calibri" panose="020F0502020204030204" pitchFamily="34" charset="0"/>
              </a:rPr>
              <a:t>Folgende Fehler sind bei der Fehleranalyse aufgekommen: </a:t>
            </a:r>
            <a:endParaRPr lang="de-DE" sz="1300" dirty="0">
              <a:effectLst/>
              <a:latin typeface="Arial" panose="020B0604020202020204" pitchFamily="34" charset="0"/>
              <a:ea typeface="Times New Roman" panose="02020603050405020304" pitchFamily="18" charset="0"/>
            </a:endParaRPr>
          </a:p>
          <a:p>
            <a:pPr marL="342900" lvl="0" indent="-342900" fontAlgn="auto" hangingPunct="1">
              <a:lnSpc>
                <a:spcPct val="100000"/>
              </a:lnSpc>
              <a:spcBef>
                <a:spcPts val="0"/>
              </a:spcBef>
              <a:spcAft>
                <a:spcPts val="0"/>
              </a:spcAft>
              <a:buFont typeface="Symbol" panose="05050102010706020507" pitchFamily="18" charset="2"/>
              <a:buBlip>
                <a:blip r:embed="rId3"/>
              </a:buBlip>
              <a:tabLst>
                <a:tab pos="540385" algn="l"/>
              </a:tabLst>
            </a:pPr>
            <a:r>
              <a:rPr lang="de-DE" sz="1300" dirty="0">
                <a:effectLst/>
                <a:latin typeface="Arial" panose="020B0604020202020204" pitchFamily="34" charset="0"/>
                <a:ea typeface="Calibri" panose="020F0502020204030204" pitchFamily="34" charset="0"/>
              </a:rPr>
              <a:t>waren zu viel und wurden reduziert. </a:t>
            </a:r>
            <a:endParaRPr lang="de-DE" sz="1300" dirty="0">
              <a:effectLst/>
              <a:latin typeface="Arial" panose="020B0604020202020204" pitchFamily="34" charset="0"/>
              <a:ea typeface="Times New Roman" panose="02020603050405020304" pitchFamily="18" charset="0"/>
            </a:endParaRPr>
          </a:p>
          <a:p>
            <a:pPr marL="342900" lvl="0" indent="-342900" fontAlgn="auto" hangingPunct="1">
              <a:lnSpc>
                <a:spcPct val="100000"/>
              </a:lnSpc>
              <a:spcBef>
                <a:spcPts val="0"/>
              </a:spcBef>
              <a:spcAft>
                <a:spcPts val="0"/>
              </a:spcAft>
              <a:buFont typeface="Symbol" panose="05050102010706020507" pitchFamily="18" charset="2"/>
              <a:buBlip>
                <a:blip r:embed="rId3"/>
              </a:buBlip>
              <a:tabLst>
                <a:tab pos="540385" algn="l"/>
              </a:tabLst>
            </a:pPr>
            <a:r>
              <a:rPr lang="de-DE" sz="1300" dirty="0">
                <a:effectLst/>
                <a:latin typeface="Arial" panose="020B0604020202020204" pitchFamily="34" charset="0"/>
                <a:ea typeface="Calibri" panose="020F0502020204030204" pitchFamily="34" charset="0"/>
              </a:rPr>
              <a:t>Variablenbenennungen sind laut „Dokumentation und Richtlinien“ für ABAP-Entwicklerrichtlinien angepasst. </a:t>
            </a:r>
            <a:endParaRPr lang="de-DE" sz="1300" dirty="0">
              <a:effectLst/>
              <a:latin typeface="Arial" panose="020B0604020202020204" pitchFamily="34" charset="0"/>
              <a:ea typeface="Times New Roman" panose="02020603050405020304" pitchFamily="18" charset="0"/>
            </a:endParaRPr>
          </a:p>
          <a:p>
            <a:pPr marL="342900" lvl="0" indent="-342900" fontAlgn="auto" hangingPunct="1">
              <a:lnSpc>
                <a:spcPct val="100000"/>
              </a:lnSpc>
              <a:spcBef>
                <a:spcPts val="0"/>
              </a:spcBef>
              <a:spcAft>
                <a:spcPts val="0"/>
              </a:spcAft>
              <a:buFont typeface="Symbol" panose="05050102010706020507" pitchFamily="18" charset="2"/>
              <a:buBlip>
                <a:blip r:embed="rId3"/>
              </a:buBlip>
              <a:tabLst>
                <a:tab pos="540385" algn="l"/>
              </a:tabLst>
            </a:pPr>
            <a:r>
              <a:rPr lang="de-DE" sz="1300" dirty="0">
                <a:effectLst/>
                <a:latin typeface="Arial" panose="020B0604020202020204" pitchFamily="34" charset="0"/>
                <a:ea typeface="Calibri" panose="020F0502020204030204" pitchFamily="34" charset="0"/>
              </a:rPr>
              <a:t>Die Rollen wurden beim Wechsel zwischen den Funktionen markiert. Die Tabs der GUI wurden für jede Rollen aktualisiert. Dazu wurde eine Globale Deklaration mit dem Namen „</a:t>
            </a:r>
            <a:r>
              <a:rPr lang="de-DE" sz="1300" dirty="0" err="1">
                <a:effectLst/>
                <a:latin typeface="Arial" panose="020B0604020202020204" pitchFamily="34" charset="0"/>
                <a:ea typeface="Calibri" panose="020F0502020204030204" pitchFamily="34" charset="0"/>
              </a:rPr>
              <a:t>gv_ok_code</a:t>
            </a:r>
            <a:r>
              <a:rPr lang="de-DE" sz="1300" dirty="0">
                <a:effectLst/>
                <a:latin typeface="Arial" panose="020B0604020202020204" pitchFamily="34" charset="0"/>
                <a:ea typeface="Calibri" panose="020F0502020204030204" pitchFamily="34" charset="0"/>
              </a:rPr>
              <a:t>“ deklariert und in der PAI, je nach Tab, importiert und verwendet. </a:t>
            </a:r>
            <a:endParaRPr lang="de-DE" sz="1300" dirty="0">
              <a:effectLst/>
              <a:latin typeface="Arial" panose="020B0604020202020204" pitchFamily="34" charset="0"/>
              <a:ea typeface="Times New Roman" panose="02020603050405020304" pitchFamily="18" charset="0"/>
            </a:endParaRPr>
          </a:p>
          <a:p>
            <a:pPr marL="342900" lvl="0" indent="-342900" fontAlgn="auto" hangingPunct="1">
              <a:lnSpc>
                <a:spcPct val="100000"/>
              </a:lnSpc>
              <a:spcBef>
                <a:spcPts val="0"/>
              </a:spcBef>
              <a:spcAft>
                <a:spcPts val="0"/>
              </a:spcAft>
              <a:buFont typeface="Symbol" panose="05050102010706020507" pitchFamily="18" charset="2"/>
              <a:buBlip>
                <a:blip r:embed="rId3"/>
              </a:buBlip>
              <a:tabLst>
                <a:tab pos="540385" algn="l"/>
              </a:tabLst>
            </a:pPr>
            <a:r>
              <a:rPr lang="de-DE" sz="1300" dirty="0">
                <a:effectLst/>
                <a:latin typeface="Arial" panose="020B0604020202020204" pitchFamily="34" charset="0"/>
                <a:ea typeface="Calibri" panose="020F0502020204030204" pitchFamily="34" charset="0"/>
              </a:rPr>
              <a:t>Der Funktionsbaustein zum Lesen von aufgezeichneten Rollen funktionierte nur einmal pro Programmaufruf. Dafür wurde die Method „</a:t>
            </a:r>
            <a:r>
              <a:rPr lang="de-DE" sz="1300" dirty="0" err="1">
                <a:effectLst/>
                <a:latin typeface="Arial" panose="020B0604020202020204" pitchFamily="34" charset="0"/>
                <a:ea typeface="Calibri" panose="020F0502020204030204" pitchFamily="34" charset="0"/>
              </a:rPr>
              <a:t>set_tab</a:t>
            </a:r>
            <a:r>
              <a:rPr lang="de-DE" sz="1300" dirty="0">
                <a:effectLst/>
                <a:latin typeface="Arial" panose="020B0604020202020204" pitchFamily="34" charset="0"/>
                <a:ea typeface="Calibri" panose="020F0502020204030204" pitchFamily="34" charset="0"/>
              </a:rPr>
              <a:t>“ erstellt. Anschließend wurde je nach dem Tab ein Funktionsbaustein, DYNP_UPDATE_FIELDS, in Method </a:t>
            </a:r>
            <a:r>
              <a:rPr lang="de-DE" sz="1300" dirty="0" err="1">
                <a:effectLst/>
                <a:latin typeface="Arial" panose="020B0604020202020204" pitchFamily="34" charset="0"/>
                <a:ea typeface="Calibri" panose="020F0502020204030204" pitchFamily="34" charset="0"/>
              </a:rPr>
              <a:t>update_dyn</a:t>
            </a:r>
            <a:endParaRPr lang="de-DE" dirty="0"/>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15</a:t>
            </a:fld>
            <a:endParaRPr lang="de-DE" dirty="0"/>
          </a:p>
        </p:txBody>
      </p:sp>
    </p:spTree>
    <p:extLst>
      <p:ext uri="{BB962C8B-B14F-4D97-AF65-F5344CB8AC3E}">
        <p14:creationId xmlns:p14="http://schemas.microsoft.com/office/powerpoint/2010/main" val="7824617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2000" dirty="0"/>
              <a:t>Aus meiner Aufsicht kann ich betonen, dass die Projektziele erfolgreich erreicht wurden. </a:t>
            </a:r>
          </a:p>
          <a:p>
            <a:r>
              <a:rPr lang="de-DE" sz="2000" dirty="0"/>
              <a:t>Der Auftraggeber äußerte sich in Zufriedenheit über das Ergebnis, das Zeitmanagement und der Qualität des Projekts. </a:t>
            </a:r>
          </a:p>
          <a:p>
            <a:r>
              <a:rPr lang="de-DE" sz="2000" dirty="0"/>
              <a:t>Die Zufriedenheit der Mitarbeiter bedarf weiterer Evaluierung und wird beobachtet, um Verbesserungsmöglichkeiten zu identifizieren. </a:t>
            </a:r>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16</a:t>
            </a:fld>
            <a:endParaRPr lang="de-DE" dirty="0"/>
          </a:p>
        </p:txBody>
      </p:sp>
    </p:spTree>
    <p:extLst>
      <p:ext uri="{BB962C8B-B14F-4D97-AF65-F5344CB8AC3E}">
        <p14:creationId xmlns:p14="http://schemas.microsoft.com/office/powerpoint/2010/main" val="105723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600" b="1" dirty="0"/>
              <a:t>Gerne beantworte ich Ihre Fragen. </a:t>
            </a:r>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17</a:t>
            </a:fld>
            <a:endParaRPr lang="de-DE" dirty="0"/>
          </a:p>
        </p:txBody>
      </p:sp>
    </p:spTree>
    <p:extLst>
      <p:ext uri="{BB962C8B-B14F-4D97-AF65-F5344CB8AC3E}">
        <p14:creationId xmlns:p14="http://schemas.microsoft.com/office/powerpoint/2010/main" val="4406049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Gerne beantworte ich Ihre Fragen. </a:t>
            </a:r>
          </a:p>
        </p:txBody>
      </p:sp>
      <p:sp>
        <p:nvSpPr>
          <p:cNvPr id="4" name="Foliennummernplatzhalt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E9A56A4-C4FC-4906-B86E-E3A9F79181F2}" type="slidenum">
              <a:rPr kumimoji="0" lang="de-DE"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de-DE" sz="12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3702346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a:t>Eine Transaktion ist eine Folge von SQL-Anweisungen, die eine Gruppe von miteinander verbundenen sind, die als Einheit behandelt. </a:t>
            </a:r>
          </a:p>
          <a:p>
            <a:endParaRPr lang="de-DE" dirty="0"/>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19</a:t>
            </a:fld>
            <a:endParaRPr lang="de-DE" dirty="0"/>
          </a:p>
        </p:txBody>
      </p:sp>
    </p:spTree>
    <p:extLst>
      <p:ext uri="{BB962C8B-B14F-4D97-AF65-F5344CB8AC3E}">
        <p14:creationId xmlns:p14="http://schemas.microsoft.com/office/powerpoint/2010/main" val="1788214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800" b="1" dirty="0"/>
              <a:t>Heute möchte ich Ihnen folgende Punkte vorstellen: </a:t>
            </a:r>
          </a:p>
          <a:p>
            <a:r>
              <a:rPr lang="de-DE" sz="1400" dirty="0"/>
              <a:t>Eine kurze Einführung zum Landeswohlfahrtsverband Hessen (LWV Hessen).Eine Erklärung, was SAP, ABAP und SAP-Transaktionen sind. </a:t>
            </a:r>
          </a:p>
          <a:p>
            <a:r>
              <a:rPr lang="de-DE" sz="1400" dirty="0"/>
              <a:t>Die Analysephase, in der wir die bestehenden Geschäftsprozesse untersucht haben. </a:t>
            </a:r>
          </a:p>
          <a:p>
            <a:r>
              <a:rPr lang="de-DE" sz="1400" dirty="0"/>
              <a:t>Die Planungsphase, in der wir einen detaillierten Projektplan erstellt haben. </a:t>
            </a:r>
          </a:p>
          <a:p>
            <a:r>
              <a:rPr lang="de-DE" sz="1400" dirty="0"/>
              <a:t>Die Implementierung der geplanten Änderungen im SAP-System. </a:t>
            </a:r>
          </a:p>
          <a:p>
            <a:r>
              <a:rPr lang="de-DE" sz="1400" dirty="0"/>
              <a:t>Das Qualitätsmanagement, das sicherstellt, dass alles ordnungsgemäß funktioniert. </a:t>
            </a:r>
          </a:p>
          <a:p>
            <a:r>
              <a:rPr lang="de-DE" sz="1400" dirty="0"/>
              <a:t>Abschließend ein Fazit und Ausblick auf zukünftige Entwicklungen. Zum Schluss die Quellenangaben. </a:t>
            </a:r>
          </a:p>
          <a:p>
            <a:r>
              <a:rPr lang="de-DE" sz="1800" b="1" dirty="0"/>
              <a:t>Lassen Sie bitte uns beginnen!</a:t>
            </a:r>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2</a:t>
            </a:fld>
            <a:endParaRPr lang="de-DE" dirty="0"/>
          </a:p>
        </p:txBody>
      </p:sp>
    </p:spTree>
    <p:extLst>
      <p:ext uri="{BB962C8B-B14F-4D97-AF65-F5344CB8AC3E}">
        <p14:creationId xmlns:p14="http://schemas.microsoft.com/office/powerpoint/2010/main" val="37868751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20</a:t>
            </a:fld>
            <a:endParaRPr lang="de-DE" dirty="0"/>
          </a:p>
        </p:txBody>
      </p:sp>
    </p:spTree>
    <p:extLst>
      <p:ext uri="{BB962C8B-B14F-4D97-AF65-F5344CB8AC3E}">
        <p14:creationId xmlns:p14="http://schemas.microsoft.com/office/powerpoint/2010/main" val="39949334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Gleichzeitig nur an einer Aufgabe arbeiten. Einerseits musste ich mich mit Projektarbeit befassen, andererseits gab es die Prüfungsvorbereitung. Es wäre besser, wenn ich ohne Unterbrechungen arbeiten könnte. </a:t>
            </a:r>
          </a:p>
          <a:p>
            <a:endParaRPr lang="de-DE" dirty="0"/>
          </a:p>
          <a:p>
            <a:r>
              <a:rPr lang="de-DE" dirty="0"/>
              <a:t>Arbeitsplatz einrichten. Ich habe mit der Projektarbeit KW 9 begonnen, musste aber 3 Tage später aufgrund eines Bausteines der Prüfungsvorbereitung beim Bildungsträger das Praktikum pausieren. Nach einer einmonatigen Pause fällt es mir auch schwer, wieder einzusteigen. Um effektiv arbeiten zu können, ist es wichtig, nicht nur einen geeigneten Arbeitsplatz, sondern eine geeignete Arbeitszeit einzurichten </a:t>
            </a:r>
          </a:p>
        </p:txBody>
      </p:sp>
      <p:sp>
        <p:nvSpPr>
          <p:cNvPr id="4" name="Foliennummernplatzhalt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E9A56A4-C4FC-4906-B86E-E3A9F79181F2}" type="slidenum">
              <a:rPr kumimoji="0" lang="de-DE"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de-DE" sz="12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925564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Projektanalyse umfasst die Ist-Analyse, Soll-Analyse, Projektbegründung und Lastenheft. Es wurde festgestellt, dass die aktuellen papierbasierten Genehmigungsprozesse zeit aufwändig und fehleranfällig sind. Die anderen Themen eines Lastenheftes wurden als Anlage hinzufügt. Die Einführung eines automatisierten Genehmigungsprozesses in SAP soll die Effizienz steigern und Fehler reduzieren. Damit wird eine klare Nachverfolgungen des Berechtigungsantrags ermöglicht </a:t>
            </a:r>
          </a:p>
        </p:txBody>
      </p:sp>
      <p:sp>
        <p:nvSpPr>
          <p:cNvPr id="4" name="Foliennummernplatzhalt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E9A56A4-C4FC-4906-B86E-E3A9F79181F2}" type="slidenum">
              <a:rPr kumimoji="0" lang="de-DE"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de-DE" sz="12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41016495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3.7.4 Erweiterte Optionen Es gibt eine Assoziation zum Admin, gewünschte Änderungen/Berechtigungen anzeigen zu lassen. Seite 12 Dokumentation zur Betrieblichen Projektarbeit Diese Änderungen/Berechtigungen können auch spezifische Berechtigungen aufrufen, die bereits im System vorhanden sind. Ein spezielles Programm wird aufgerufen, um die gewünschten Berechtigungen </a:t>
            </a:r>
            <a:r>
              <a:rPr lang="de-DE" dirty="0" err="1"/>
              <a:t>freizuschal</a:t>
            </a:r>
            <a:r>
              <a:rPr lang="de-DE" dirty="0"/>
              <a:t> ten. Diese Aktion erfordert ebenfalls eine Assoziation zum Admin um die Freischaltung zu </a:t>
            </a:r>
            <a:r>
              <a:rPr lang="de-DE" dirty="0" err="1"/>
              <a:t>ermög</a:t>
            </a:r>
            <a:r>
              <a:rPr lang="de-DE" dirty="0"/>
              <a:t> </a:t>
            </a:r>
            <a:r>
              <a:rPr lang="de-DE" dirty="0" err="1"/>
              <a:t>lichen</a:t>
            </a:r>
            <a:r>
              <a:rPr lang="de-DE" dirty="0"/>
              <a:t>. Das Programm, das die Freischaltung der gewünschten Berechtigungen ermöglicht, wird in den Prozess einbezogen. Es ruft die gewünschten Berechtigungen auf, um sicherzustellen, dass die richtigen </a:t>
            </a:r>
            <a:r>
              <a:rPr lang="de-DE" dirty="0" err="1"/>
              <a:t>Änderun</a:t>
            </a:r>
            <a:r>
              <a:rPr lang="de-DE" dirty="0"/>
              <a:t> gen vorgenommen werden.</a:t>
            </a:r>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23</a:t>
            </a:fld>
            <a:endParaRPr lang="de-DE" dirty="0"/>
          </a:p>
        </p:txBody>
      </p:sp>
    </p:spTree>
    <p:extLst>
      <p:ext uri="{BB962C8B-B14F-4D97-AF65-F5344CB8AC3E}">
        <p14:creationId xmlns:p14="http://schemas.microsoft.com/office/powerpoint/2010/main" val="25739834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Dazu wurde für jeden Abschnitt ein Datentyp/eine Struktur angelegt. Anschließend wurde für jede Komponente die entsprechende Struktur hinzugefügt. Jedes Rollen wurde in der Tabelle </a:t>
            </a:r>
            <a:r>
              <a:rPr lang="de-DE" dirty="0" err="1"/>
              <a:t>agr_define</a:t>
            </a:r>
            <a:r>
              <a:rPr lang="de-DE" dirty="0"/>
              <a:t> gefunden und in der Excel Tabelle manuell eingetragen. </a:t>
            </a:r>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24</a:t>
            </a:fld>
            <a:endParaRPr lang="de-DE" dirty="0"/>
          </a:p>
        </p:txBody>
      </p:sp>
    </p:spTree>
    <p:extLst>
      <p:ext uri="{BB962C8B-B14F-4D97-AF65-F5344CB8AC3E}">
        <p14:creationId xmlns:p14="http://schemas.microsoft.com/office/powerpoint/2010/main" val="9077162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29</a:t>
            </a:fld>
            <a:endParaRPr lang="de-DE" dirty="0"/>
          </a:p>
        </p:txBody>
      </p:sp>
    </p:spTree>
    <p:extLst>
      <p:ext uri="{BB962C8B-B14F-4D97-AF65-F5344CB8AC3E}">
        <p14:creationId xmlns:p14="http://schemas.microsoft.com/office/powerpoint/2010/main" val="11932388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30</a:t>
            </a:fld>
            <a:endParaRPr lang="de-DE" dirty="0"/>
          </a:p>
        </p:txBody>
      </p:sp>
    </p:spTree>
    <p:extLst>
      <p:ext uri="{BB962C8B-B14F-4D97-AF65-F5344CB8AC3E}">
        <p14:creationId xmlns:p14="http://schemas.microsoft.com/office/powerpoint/2010/main" val="25707420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31</a:t>
            </a:fld>
            <a:endParaRPr lang="de-DE" dirty="0"/>
          </a:p>
        </p:txBody>
      </p:sp>
    </p:spTree>
    <p:extLst>
      <p:ext uri="{BB962C8B-B14F-4D97-AF65-F5344CB8AC3E}">
        <p14:creationId xmlns:p14="http://schemas.microsoft.com/office/powerpoint/2010/main" val="10650458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32</a:t>
            </a:fld>
            <a:endParaRPr lang="de-DE" dirty="0"/>
          </a:p>
        </p:txBody>
      </p:sp>
    </p:spTree>
    <p:extLst>
      <p:ext uri="{BB962C8B-B14F-4D97-AF65-F5344CB8AC3E}">
        <p14:creationId xmlns:p14="http://schemas.microsoft.com/office/powerpoint/2010/main" val="35266365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33</a:t>
            </a:fld>
            <a:endParaRPr lang="de-DE" dirty="0"/>
          </a:p>
        </p:txBody>
      </p:sp>
    </p:spTree>
    <p:extLst>
      <p:ext uri="{BB962C8B-B14F-4D97-AF65-F5344CB8AC3E}">
        <p14:creationId xmlns:p14="http://schemas.microsoft.com/office/powerpoint/2010/main" val="1040992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de-DE" sz="1400" b="1" i="0" dirty="0">
                <a:solidFill>
                  <a:srgbClr val="202122"/>
                </a:solidFill>
                <a:effectLst/>
                <a:latin typeface="Arial" panose="020B0604020202020204" pitchFamily="34" charset="0"/>
              </a:rPr>
              <a:t>Der LWV hat seinen Hauptsitz in </a:t>
            </a:r>
            <a:r>
              <a:rPr lang="de-DE" sz="1400" b="1" i="0" u="none" strike="noStrike" dirty="0">
                <a:solidFill>
                  <a:srgbClr val="0645AD"/>
                </a:solidFill>
                <a:effectLst/>
                <a:latin typeface="Arial" panose="020B0604020202020204" pitchFamily="34" charset="0"/>
              </a:rPr>
              <a:t>Kassel.</a:t>
            </a:r>
            <a:r>
              <a:rPr lang="de-DE" sz="1400" b="1" i="0" dirty="0">
                <a:solidFill>
                  <a:srgbClr val="202122"/>
                </a:solidFill>
                <a:effectLst/>
                <a:latin typeface="Arial" panose="020B0604020202020204" pitchFamily="34" charset="0"/>
              </a:rPr>
              <a:t> Regionalverwaltungen bestehen in Kassel, Darmstadt und Wiesbaden. </a:t>
            </a: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400" b="1" dirty="0">
                <a:effectLst/>
                <a:latin typeface="Arial" panose="020B0604020202020204" pitchFamily="34" charset="0"/>
                <a:ea typeface="Calibri" panose="020F0502020204030204" pitchFamily="34" charset="0"/>
              </a:rPr>
              <a:t>Der LWV Hessen ist ein hessenweiter Kommunalverband, der soziale Leistungen für behinderte, psychisch kranke sowie sozial benachteiligte Menschen finanziert und sie in ihrem Alltag und im Beruf unterstützt.</a:t>
            </a:r>
          </a:p>
          <a:p>
            <a:pPr fontAlgn="auto" hangingPunct="1">
              <a:lnSpc>
                <a:spcPct val="150000"/>
              </a:lnSpc>
              <a:spcAft>
                <a:spcPts val="11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de-DE" sz="1400" b="1" dirty="0">
                <a:effectLst/>
                <a:latin typeface="Arial" panose="020B0604020202020204" pitchFamily="34" charset="0"/>
                <a:ea typeface="Calibri" panose="020F0502020204030204" pitchFamily="34" charset="0"/>
              </a:rPr>
              <a:t>Der LWV finanziert Unterstützungsleistungen für Menschen mit Behinderungen, um ihnen ein selbstständiges Leben zu ermöglichen.</a:t>
            </a:r>
            <a:endParaRPr lang="de-DE" sz="1400" b="1" dirty="0">
              <a:effectLst/>
              <a:latin typeface="Arial" panose="020B0604020202020204" pitchFamily="34" charset="0"/>
              <a:ea typeface="Times New Roman" panose="02020603050405020304" pitchFamily="18" charset="0"/>
            </a:endParaRPr>
          </a:p>
          <a:p>
            <a:pPr fontAlgn="auto" hangingPunct="1">
              <a:lnSpc>
                <a:spcPct val="150000"/>
              </a:lnSpc>
              <a:spcAft>
                <a:spcPts val="11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de-DE" sz="1400" dirty="0">
                <a:effectLst/>
                <a:latin typeface="Arial" panose="020B0604020202020204" pitchFamily="34" charset="0"/>
                <a:ea typeface="Calibri" panose="020F0502020204030204" pitchFamily="34" charset="0"/>
              </a:rPr>
              <a:t>Der LWV gewährt finanzielle Unterstützung für Menschen, die aufgrund sozialer Benachteiligung oder besonderer Lebensumstände nicht in der Lage sind, ihren Lebensunterhalt selbständig zu bestreiten.</a:t>
            </a:r>
            <a:endParaRPr lang="de-DE" sz="1400" dirty="0">
              <a:effectLst/>
              <a:latin typeface="Arial" panose="020B0604020202020204" pitchFamily="34" charset="0"/>
              <a:ea typeface="Times New Roman" panose="02020603050405020304" pitchFamily="18" charset="0"/>
            </a:endParaRPr>
          </a:p>
          <a:p>
            <a:endParaRPr lang="de-DE" dirty="0"/>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3</a:t>
            </a:fld>
            <a:endParaRPr lang="de-DE" dirty="0"/>
          </a:p>
        </p:txBody>
      </p:sp>
    </p:spTree>
    <p:extLst>
      <p:ext uri="{BB962C8B-B14F-4D97-AF65-F5344CB8AC3E}">
        <p14:creationId xmlns:p14="http://schemas.microsoft.com/office/powerpoint/2010/main" val="6054095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34</a:t>
            </a:fld>
            <a:endParaRPr lang="de-DE" dirty="0"/>
          </a:p>
        </p:txBody>
      </p:sp>
    </p:spTree>
    <p:extLst>
      <p:ext uri="{BB962C8B-B14F-4D97-AF65-F5344CB8AC3E}">
        <p14:creationId xmlns:p14="http://schemas.microsoft.com/office/powerpoint/2010/main" val="6211673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35</a:t>
            </a:fld>
            <a:endParaRPr lang="de-DE" dirty="0"/>
          </a:p>
        </p:txBody>
      </p:sp>
    </p:spTree>
    <p:extLst>
      <p:ext uri="{BB962C8B-B14F-4D97-AF65-F5344CB8AC3E}">
        <p14:creationId xmlns:p14="http://schemas.microsoft.com/office/powerpoint/2010/main" val="25090402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36</a:t>
            </a:fld>
            <a:endParaRPr lang="de-DE" dirty="0"/>
          </a:p>
        </p:txBody>
      </p:sp>
    </p:spTree>
    <p:extLst>
      <p:ext uri="{BB962C8B-B14F-4D97-AF65-F5344CB8AC3E}">
        <p14:creationId xmlns:p14="http://schemas.microsoft.com/office/powerpoint/2010/main" val="33274841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37</a:t>
            </a:fld>
            <a:endParaRPr lang="de-DE" dirty="0"/>
          </a:p>
        </p:txBody>
      </p:sp>
    </p:spTree>
    <p:extLst>
      <p:ext uri="{BB962C8B-B14F-4D97-AF65-F5344CB8AC3E}">
        <p14:creationId xmlns:p14="http://schemas.microsoft.com/office/powerpoint/2010/main" val="23798260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38</a:t>
            </a:fld>
            <a:endParaRPr lang="de-DE" dirty="0"/>
          </a:p>
        </p:txBody>
      </p:sp>
    </p:spTree>
    <p:extLst>
      <p:ext uri="{BB962C8B-B14F-4D97-AF65-F5344CB8AC3E}">
        <p14:creationId xmlns:p14="http://schemas.microsoft.com/office/powerpoint/2010/main" val="20592198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39</a:t>
            </a:fld>
            <a:endParaRPr lang="de-DE" dirty="0"/>
          </a:p>
        </p:txBody>
      </p:sp>
    </p:spTree>
    <p:extLst>
      <p:ext uri="{BB962C8B-B14F-4D97-AF65-F5344CB8AC3E}">
        <p14:creationId xmlns:p14="http://schemas.microsoft.com/office/powerpoint/2010/main" val="24371637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40</a:t>
            </a:fld>
            <a:endParaRPr lang="de-DE" dirty="0"/>
          </a:p>
        </p:txBody>
      </p:sp>
    </p:spTree>
    <p:extLst>
      <p:ext uri="{BB962C8B-B14F-4D97-AF65-F5344CB8AC3E}">
        <p14:creationId xmlns:p14="http://schemas.microsoft.com/office/powerpoint/2010/main" val="6710689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41</a:t>
            </a:fld>
            <a:endParaRPr lang="de-DE" dirty="0"/>
          </a:p>
        </p:txBody>
      </p:sp>
    </p:spTree>
    <p:extLst>
      <p:ext uri="{BB962C8B-B14F-4D97-AF65-F5344CB8AC3E}">
        <p14:creationId xmlns:p14="http://schemas.microsoft.com/office/powerpoint/2010/main" val="1401059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b="1" dirty="0"/>
              <a:t>SAP steht für „Systemanalyse Programmentwicklung“. SAP ist eine Kurzform davon. </a:t>
            </a:r>
            <a:r>
              <a:rPr lang="de-DE" sz="1200" b="1" i="0" dirty="0">
                <a:solidFill>
                  <a:srgbClr val="040C28"/>
                </a:solidFill>
                <a:effectLst/>
                <a:latin typeface="Google Sans"/>
              </a:rPr>
              <a:t>SAP ist ein Beispiel für Enterprise </a:t>
            </a:r>
            <a:r>
              <a:rPr lang="de-DE" sz="1200" b="1" i="0" dirty="0" err="1">
                <a:solidFill>
                  <a:srgbClr val="040C28"/>
                </a:solidFill>
                <a:effectLst/>
                <a:latin typeface="Google Sans"/>
              </a:rPr>
              <a:t>Resource</a:t>
            </a:r>
            <a:r>
              <a:rPr lang="de-DE" sz="1200" b="1" i="0" dirty="0">
                <a:solidFill>
                  <a:srgbClr val="040C28"/>
                </a:solidFill>
                <a:effectLst/>
                <a:latin typeface="Google Sans"/>
              </a:rPr>
              <a:t> </a:t>
            </a:r>
            <a:r>
              <a:rPr lang="de-DE" sz="1200" b="1" i="0" dirty="0" err="1">
                <a:solidFill>
                  <a:srgbClr val="040C28"/>
                </a:solidFill>
                <a:effectLst/>
                <a:latin typeface="Google Sans"/>
              </a:rPr>
              <a:t>Planning</a:t>
            </a:r>
            <a:r>
              <a:rPr lang="de-DE" sz="1200" b="1" i="0" dirty="0">
                <a:solidFill>
                  <a:srgbClr val="040C28"/>
                </a:solidFill>
                <a:effectLst/>
                <a:latin typeface="Google Sans"/>
              </a:rPr>
              <a:t> (ERP).</a:t>
            </a:r>
            <a:r>
              <a:rPr lang="de-DE" sz="1200" b="1" i="0" dirty="0">
                <a:solidFill>
                  <a:srgbClr val="202124"/>
                </a:solidFill>
                <a:effectLst/>
                <a:highlight>
                  <a:srgbClr val="FFFFFF"/>
                </a:highlight>
                <a:latin typeface="Google Sans"/>
              </a:rPr>
              <a:t> </a:t>
            </a:r>
            <a:r>
              <a:rPr lang="de-DE" sz="1200" b="1" dirty="0"/>
              <a:t>SAP Software wird für die Verwaltung und Management der Geschäftsprozessen wie Finanzen, Personalwesen, Produktion, Vertrieb und Logistik eingesetzt. Auch HANA als DB, ABAP als Programmierung und </a:t>
            </a:r>
            <a:r>
              <a:rPr lang="de-DE" sz="1200" b="1" dirty="0" err="1"/>
              <a:t>Netweaver</a:t>
            </a:r>
            <a:r>
              <a:rPr lang="de-DE" sz="1200" b="1" dirty="0"/>
              <a:t> als WEB Integration. </a:t>
            </a:r>
            <a:r>
              <a:rPr lang="de-DE" sz="1200" dirty="0"/>
              <a:t>SAP bezeichnet seine Applikationen als Module, und kleinere Pakete als </a:t>
            </a:r>
            <a:r>
              <a:rPr lang="de-DE" sz="1200" b="1" dirty="0"/>
              <a:t>SAP bietet nicht nur Verarbeitung der Daten und Informationen und auch Reduzierung der Arbeitsbelastung, zu erleichtern und verbessern. SAP besteht sich verschiedene Module aber habe nur für 6 Module hier hinzufügt. </a:t>
            </a:r>
          </a:p>
          <a:p>
            <a:r>
              <a:rPr lang="de-DE" sz="1000" dirty="0"/>
              <a:t>Komponenten. Die Module sind jedoch nicht im informationstechnischen Sinne unabhängig (modular); sondern eng miteinander verzahnt (Funktionsintegration).</a:t>
            </a:r>
          </a:p>
          <a:p>
            <a:r>
              <a:rPr lang="de-DE" sz="1000" dirty="0"/>
              <a:t>Mit einer SAP/R3 Standardinstallation werden die 3 Anwendungsbereiche Rechnungswesen (SAP ERP Financials), Logistik (SAP ERP Operations) und Personalwirtschaft (SAP ERP Human Capital Management) mit ausgeliefert. Weitere SAP Module oder Komponenten können bei Bedarf (teilweise Lizenzfrei) nachinstalliert werden.</a:t>
            </a:r>
          </a:p>
          <a:p>
            <a:r>
              <a:rPr lang="de-DE" sz="1000" dirty="0"/>
              <a:t>Durch die Verteilung des SAP-Systems auf drei Ebenen wird die Systemlast verteilt. Dies führt zu einer besseren Systemleistung. Die Architektur des SAP-Systems ermöglicht es, die Anwendungsschicht und die Datenbankschicht auf separaten Hosts zu installieren. Ebenso können diese so über das Netzwerk kommunizieren. Dies reduziert die Belastung des Datenbanksystems, das den zentralen Datenspeicher für SAP NetWeaver AS ABAP enthält, erheblich. High-performance ANalytic Appliance Datenbank, welche von SAP in Zusammenarbeit mit dem Hasso-Plattner-Institut und der Standford Universität für das SAP-System entwickelt wurde. </a:t>
            </a:r>
          </a:p>
          <a:p>
            <a:endParaRPr lang="de-DE" sz="1200" dirty="0"/>
          </a:p>
          <a:p>
            <a:endParaRPr lang="de-DE" dirty="0"/>
          </a:p>
          <a:p>
            <a:endParaRPr lang="de-DE" dirty="0"/>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4</a:t>
            </a:fld>
            <a:endParaRPr lang="de-DE" dirty="0"/>
          </a:p>
        </p:txBody>
      </p:sp>
    </p:spTree>
    <p:extLst>
      <p:ext uri="{BB962C8B-B14F-4D97-AF65-F5344CB8AC3E}">
        <p14:creationId xmlns:p14="http://schemas.microsoft.com/office/powerpoint/2010/main" val="2414233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de-DE" sz="2000" b="1" dirty="0"/>
              <a:t>ABAP </a:t>
            </a:r>
            <a:r>
              <a:rPr lang="de-DE" sz="2000" b="1" dirty="0" err="1"/>
              <a:t>Advanced</a:t>
            </a:r>
            <a:r>
              <a:rPr lang="de-DE" sz="2000" b="1" dirty="0"/>
              <a:t> Business </a:t>
            </a:r>
            <a:r>
              <a:rPr lang="de-DE" sz="2000" b="1" dirty="0" err="1"/>
              <a:t>Application</a:t>
            </a:r>
            <a:r>
              <a:rPr lang="de-DE" sz="2000" b="1" dirty="0"/>
              <a:t> </a:t>
            </a:r>
            <a:r>
              <a:rPr lang="de-DE" sz="2000" b="1" dirty="0" err="1"/>
              <a:t>Programming</a:t>
            </a:r>
            <a:r>
              <a:rPr lang="de-DE" sz="2000" b="1" dirty="0"/>
              <a:t>.  ABAP ist eine Programmiersprache der Softwarefirma SAP und wird für SAP entwickelt.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20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2000" b="1" dirty="0"/>
              <a:t>Eine Transaktion ist eine Folge von SQL-Anweisungen, die eine Gruppe von miteinander verbundenen sind, die als Einheit behandelt.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2000" b="1" dirty="0"/>
              <a:t>Mit Hilfe von </a:t>
            </a:r>
            <a:r>
              <a:rPr lang="de-DE" sz="2000" b="1" dirty="0" err="1"/>
              <a:t>Abap</a:t>
            </a:r>
            <a:r>
              <a:rPr lang="de-DE" sz="2000" b="1" dirty="0"/>
              <a:t> kann eine Transaktion erstellt und den Benutzern zur Verfügung gestellt werden. </a:t>
            </a:r>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5</a:t>
            </a:fld>
            <a:endParaRPr lang="de-DE" dirty="0"/>
          </a:p>
        </p:txBody>
      </p:sp>
    </p:spTree>
    <p:extLst>
      <p:ext uri="{BB962C8B-B14F-4D97-AF65-F5344CB8AC3E}">
        <p14:creationId xmlns:p14="http://schemas.microsoft.com/office/powerpoint/2010/main" val="965831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0" fontAlgn="base" latinLnBrk="0" hangingPunct="0">
              <a:lnSpc>
                <a:spcPct val="100000"/>
              </a:lnSpc>
              <a:spcBef>
                <a:spcPts val="0"/>
              </a:spcBef>
              <a:spcAft>
                <a:spcPct val="0"/>
              </a:spcAft>
              <a:buClrTx/>
              <a:buSzTx/>
              <a:buFontTx/>
              <a:buNone/>
              <a:tabLst/>
              <a:defRPr/>
            </a:pPr>
            <a:r>
              <a:rPr lang="de-DE" sz="1200" b="1" dirty="0">
                <a:effectLst/>
                <a:latin typeface="Arial" panose="020B0604020202020204" pitchFamily="34" charset="0"/>
                <a:ea typeface="Calibri" panose="020F0502020204030204" pitchFamily="34" charset="0"/>
              </a:rPr>
              <a:t>Die aktuellen papierbasierten Genehmigungsprozesse sind manuell und erfordern, dass Mitarbeiter ein physisches Formular ausfüllen, welches dann von verschiedenen Ebenen der Genehmigung durchlaufen. Dieser Prozess ist zeitaufwändig und anfällig für Fehler. Zum Beispiel nicht ausgewählte Berechtigungen, Fehler beim Ausfüllen von Pflichtfeldern oder unpassende Angaben. Die Dateneingabe erfolgt manuell, was zu Verzögerungen und möglichen Widersprüche führen kann. </a:t>
            </a:r>
          </a:p>
          <a:p>
            <a:pPr marL="0" marR="0" lvl="0" indent="0" algn="l" defTabSz="914400" rtl="0" eaLnBrk="0" fontAlgn="base" latinLnBrk="0" hangingPunct="0">
              <a:lnSpc>
                <a:spcPct val="100000"/>
              </a:lnSpc>
              <a:spcBef>
                <a:spcPts val="0"/>
              </a:spcBef>
              <a:spcAft>
                <a:spcPct val="0"/>
              </a:spcAft>
              <a:buClrTx/>
              <a:buSzTx/>
              <a:buFontTx/>
              <a:buNone/>
              <a:tabLst/>
              <a:defRPr/>
            </a:pPr>
            <a:endParaRPr lang="de-DE" sz="1200" b="1" dirty="0"/>
          </a:p>
          <a:p>
            <a:pPr marL="0" marR="0" lvl="0" indent="0" algn="l" defTabSz="914400" rtl="0" eaLnBrk="0" fontAlgn="base" latinLnBrk="0" hangingPunct="0">
              <a:lnSpc>
                <a:spcPct val="100000"/>
              </a:lnSpc>
              <a:spcBef>
                <a:spcPts val="0"/>
              </a:spcBef>
              <a:spcAft>
                <a:spcPct val="0"/>
              </a:spcAft>
              <a:buClrTx/>
              <a:buSzTx/>
              <a:buFontTx/>
              <a:buNone/>
              <a:tabLst/>
              <a:defRPr/>
            </a:pPr>
            <a:r>
              <a:rPr kumimoji="1" lang="de-DE" sz="1200" b="1" kern="1200" dirty="0">
                <a:solidFill>
                  <a:schemeClr val="tx1"/>
                </a:solidFill>
                <a:effectLst/>
                <a:latin typeface="Arial" panose="020B0604020202020204" pitchFamily="34" charset="0"/>
                <a:ea typeface="Calibri" panose="020F0502020204030204" pitchFamily="34" charset="0"/>
                <a:cs typeface="+mn-cs"/>
              </a:rPr>
              <a:t>Die Erstellung eines Antrags der benötigten Berechtigungen in SAP kann im Zweifel zu konkreten Problemen führen, da das Formular manuell ausgefüllt und manuell in SAP übertragen werden muss. Eine Korrektur von Fehlern erfordert ein hohes Maß an Aufwand. Hinzu kommt der Prozess bei der Freischaltung der Berechtigungen auch der hohe zeitliche Aufwand. </a:t>
            </a:r>
          </a:p>
          <a:p>
            <a:pPr marL="0" marR="0" lvl="0" indent="0" algn="l" defTabSz="914400" rtl="0" eaLnBrk="0" fontAlgn="base" latinLnBrk="0" hangingPunct="0">
              <a:lnSpc>
                <a:spcPct val="100000"/>
              </a:lnSpc>
              <a:spcBef>
                <a:spcPts val="0"/>
              </a:spcBef>
              <a:spcAft>
                <a:spcPct val="0"/>
              </a:spcAft>
              <a:buClrTx/>
              <a:buSzTx/>
              <a:buFontTx/>
              <a:buNone/>
              <a:tabLst/>
              <a:defRPr/>
            </a:pPr>
            <a:endParaRPr kumimoji="1" lang="de-DE" sz="11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1" lang="de-DE" sz="1200" b="1" kern="1200" dirty="0">
                <a:solidFill>
                  <a:schemeClr val="tx1"/>
                </a:solidFill>
                <a:effectLst/>
                <a:latin typeface="Arial" panose="020B0604020202020204" pitchFamily="34" charset="0"/>
                <a:ea typeface="Calibri" panose="020F0502020204030204" pitchFamily="34" charset="0"/>
                <a:cs typeface="+mn-cs"/>
              </a:rPr>
              <a:t>Auf der anderen Seite sind alle Daten schon in der SAP-Datenbank vorhanden, trotzdem müssen die Berechtigungen manuell übertragen werden. Ein weiteres Problem ist das Fehlen einer Korrektheit im aktuellen Prozess. In diesem Fall gibt es zwei mögliche Fehler: </a:t>
            </a:r>
            <a:endParaRPr kumimoji="1" lang="de-DE" sz="12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1" lang="de-DE" sz="1200" b="1" kern="1200" dirty="0">
                <a:solidFill>
                  <a:schemeClr val="tx1"/>
                </a:solidFill>
                <a:effectLst/>
                <a:latin typeface="Arial" panose="020B0604020202020204" pitchFamily="34" charset="0"/>
                <a:ea typeface="Calibri" panose="020F0502020204030204" pitchFamily="34" charset="0"/>
                <a:cs typeface="+mn-cs"/>
              </a:rPr>
              <a:t>-Nicht angekreuzte Berechtigungen, die unbedingt benötigt werden, um bei der Arbeit die Aufgaben zu erledigen. </a:t>
            </a:r>
          </a:p>
          <a:p>
            <a:pPr marL="0" marR="0" lvl="0" indent="0" algn="l" defTabSz="914400" rtl="0" eaLnBrk="0" fontAlgn="base" latinLnBrk="0" hangingPunct="0">
              <a:lnSpc>
                <a:spcPct val="100000"/>
              </a:lnSpc>
              <a:spcBef>
                <a:spcPts val="0"/>
              </a:spcBef>
              <a:spcAft>
                <a:spcPct val="0"/>
              </a:spcAft>
              <a:buClrTx/>
              <a:buSzTx/>
              <a:buFontTx/>
              <a:buNone/>
              <a:tabLst/>
              <a:defRPr/>
            </a:pPr>
            <a:r>
              <a:rPr kumimoji="1" lang="de-DE" sz="1200" b="1" kern="1200" dirty="0">
                <a:solidFill>
                  <a:schemeClr val="tx1"/>
                </a:solidFill>
                <a:effectLst/>
                <a:latin typeface="Arial" panose="020B0604020202020204" pitchFamily="34" charset="0"/>
                <a:ea typeface="Calibri" panose="020F0502020204030204" pitchFamily="34" charset="0"/>
                <a:cs typeface="+mn-cs"/>
              </a:rPr>
              <a:t>-Vergessene Unterschriften oder fehlende persönliche Daten.</a:t>
            </a:r>
            <a:endParaRPr kumimoji="1" lang="de-DE" sz="1200" b="1" kern="1200" dirty="0">
              <a:solidFill>
                <a:schemeClr val="tx1"/>
              </a:solidFill>
              <a:effectLst/>
              <a:latin typeface="Arial" panose="020B0604020202020204" pitchFamily="34" charset="0"/>
              <a:ea typeface="Times New Roman" panose="02020603050405020304" pitchFamily="18" charset="0"/>
              <a:cs typeface="+mn-cs"/>
            </a:endParaRPr>
          </a:p>
          <a:p>
            <a:endParaRPr lang="de-DE" dirty="0"/>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6</a:t>
            </a:fld>
            <a:endParaRPr lang="de-DE" dirty="0"/>
          </a:p>
        </p:txBody>
      </p:sp>
    </p:spTree>
    <p:extLst>
      <p:ext uri="{BB962C8B-B14F-4D97-AF65-F5344CB8AC3E}">
        <p14:creationId xmlns:p14="http://schemas.microsoft.com/office/powerpoint/2010/main" val="1142725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t>LWV hat eigene Entwicklerinnen, daher wurde die Kaufoption o-ä. nicht berücksichtigt. </a:t>
            </a:r>
          </a:p>
          <a:p>
            <a:endParaRPr lang="de-DE" sz="1200" b="1" dirty="0"/>
          </a:p>
          <a:p>
            <a:r>
              <a:rPr lang="de-DE" sz="1200" dirty="0"/>
              <a:t>Das Ziel ist es, einen automatisierten Genehmigungsprozess in SAP zu implementieren. Mitarbeiter können ihre Anträge direkt in SAP auszufüllen und einreichen. Das Programm wird spezielle Berechtigungsniveaus enthalten, um sicherzustellen, dass nur autorisierte Personen die entsprechenden Rollen genehmigen dürfen.</a:t>
            </a:r>
          </a:p>
          <a:p>
            <a:endParaRPr lang="de-DE" sz="1200" dirty="0"/>
          </a:p>
          <a:p>
            <a:r>
              <a:rPr lang="de-DE" sz="1200" dirty="0"/>
              <a:t>Zusätzlich wird das Programm die ausgefüllten Informationen mithilfe von Smart Forms in ein druckbares Format umwandeln können. </a:t>
            </a:r>
          </a:p>
          <a:p>
            <a:endParaRPr lang="de-DE" sz="1200" dirty="0"/>
          </a:p>
          <a:p>
            <a:r>
              <a:rPr lang="de-DE" sz="1200" dirty="0"/>
              <a:t>Auf diese Weise werden mögliche </a:t>
            </a:r>
            <a:r>
              <a:rPr lang="de-DE" sz="1200" b="1" dirty="0"/>
              <a:t>Fehler vermieden </a:t>
            </a:r>
            <a:r>
              <a:rPr lang="de-DE" sz="1200" dirty="0"/>
              <a:t>und der </a:t>
            </a:r>
            <a:r>
              <a:rPr lang="de-DE" sz="1200" b="1" dirty="0"/>
              <a:t>Prozess wird digitalisiert. </a:t>
            </a:r>
            <a:r>
              <a:rPr lang="de-DE" sz="1200" dirty="0"/>
              <a:t>Mittels der Automatisierung des Prozesses soll die Dateneingabe verbessern sowie eine klare Nachverfolgung des Genehmigungsstatus ermöglichen. </a:t>
            </a:r>
          </a:p>
          <a:p>
            <a:endParaRPr lang="de-DE" sz="1200" dirty="0"/>
          </a:p>
          <a:p>
            <a:r>
              <a:rPr lang="de-DE" sz="1200" b="1" dirty="0"/>
              <a:t>Das zielt darauf ab, Korrektheit und Vollständigkeit des Berechtigungsprozess. </a:t>
            </a:r>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7</a:t>
            </a:fld>
            <a:endParaRPr lang="de-DE" dirty="0"/>
          </a:p>
        </p:txBody>
      </p:sp>
    </p:spTree>
    <p:extLst>
      <p:ext uri="{BB962C8B-B14F-4D97-AF65-F5344CB8AC3E}">
        <p14:creationId xmlns:p14="http://schemas.microsoft.com/office/powerpoint/2010/main" val="2943580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400" dirty="0"/>
              <a:t>Als Architekturdesign wurde Das Model-View-Controller (MVC) verwendet. </a:t>
            </a:r>
          </a:p>
          <a:p>
            <a:r>
              <a:rPr lang="de-DE" sz="1400" b="1" dirty="0"/>
              <a:t>Der View behandelt </a:t>
            </a:r>
            <a:r>
              <a:rPr lang="de-DE" sz="1400" dirty="0"/>
              <a:t>die grafischen und textbasierte Ausgaben auf dem GUI. Der View stellt Eingangs- und Ausgangsdaten zur Verfügung. Dies sind Menüs, Dialogfenster, Drucktasten, Smart Forms usw. Die Visualisierung wird über View aufgeführt. In diesem Projekt bedeutet es PBO. PBO, </a:t>
            </a:r>
            <a:r>
              <a:rPr lang="de-DE" sz="1400" dirty="0" err="1"/>
              <a:t>Process</a:t>
            </a:r>
            <a:r>
              <a:rPr lang="de-DE" sz="1400" dirty="0"/>
              <a:t> </a:t>
            </a:r>
            <a:r>
              <a:rPr lang="de-DE" sz="1400" dirty="0" err="1"/>
              <a:t>Before</a:t>
            </a:r>
            <a:r>
              <a:rPr lang="de-DE" sz="1400" dirty="0"/>
              <a:t> Output.</a:t>
            </a:r>
          </a:p>
          <a:p>
            <a:r>
              <a:rPr lang="de-DE" sz="1400" b="1" dirty="0"/>
              <a:t>Der Controller </a:t>
            </a:r>
            <a:r>
              <a:rPr lang="de-DE" sz="1400" dirty="0"/>
              <a:t>interpretiert und überwacht die Eingabedaten des Benutzenden. Die Eingabe daten werden auf Model und View zugeführt, um die Änderungen des Benutzenden auszuwerten und darauf zu reagieren. Der Controller besteht beispielsweise aus Form, Methode, Funktion usw. aus. In SAP nennt sich das PAI. </a:t>
            </a:r>
            <a:r>
              <a:rPr lang="de-DE" sz="1400" dirty="0" err="1"/>
              <a:t>Process</a:t>
            </a:r>
            <a:r>
              <a:rPr lang="de-DE" sz="1400" dirty="0"/>
              <a:t> After Input.</a:t>
            </a: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400" b="1" dirty="0"/>
              <a:t>Das Model </a:t>
            </a:r>
            <a:r>
              <a:rPr lang="de-DE" sz="1400" dirty="0"/>
              <a:t>dient als Objekt der Verwaltung der Eingabedaten des Benutzenden. </a:t>
            </a: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400" dirty="0"/>
              <a:t>Der Prozess steht in Verbindung mit der HANA-Datenbank MVC erleichtert die Weiter- und Entwicklung, Wartung, Erweiterung und Debugging des Projektes. </a:t>
            </a:r>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8</a:t>
            </a:fld>
            <a:endParaRPr lang="de-DE" dirty="0"/>
          </a:p>
        </p:txBody>
      </p:sp>
    </p:spTree>
    <p:extLst>
      <p:ext uri="{BB962C8B-B14F-4D97-AF65-F5344CB8AC3E}">
        <p14:creationId xmlns:p14="http://schemas.microsoft.com/office/powerpoint/2010/main" val="1920485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de-DE" sz="1800" dirty="0"/>
              <a:t>View: PBO, </a:t>
            </a:r>
            <a:r>
              <a:rPr lang="de-DE" sz="1800" dirty="0" err="1"/>
              <a:t>Process</a:t>
            </a:r>
            <a:r>
              <a:rPr lang="de-DE" sz="1800" dirty="0"/>
              <a:t> </a:t>
            </a:r>
            <a:r>
              <a:rPr lang="de-DE" sz="1800" dirty="0" err="1"/>
              <a:t>Before</a:t>
            </a:r>
            <a:r>
              <a:rPr lang="de-DE" sz="1800" dirty="0"/>
              <a:t> Output, wird von der ABAP-Laufzeitumgebung vor dem erscheinen Bildschirm an die Präsentationsschicht ausgelöst. </a:t>
            </a:r>
          </a:p>
          <a:p>
            <a:r>
              <a:rPr lang="de-DE" sz="1800" dirty="0"/>
              <a:t>Controller: </a:t>
            </a:r>
            <a:r>
              <a:rPr lang="de-DE" sz="1800" dirty="0" err="1"/>
              <a:t>Process</a:t>
            </a:r>
            <a:r>
              <a:rPr lang="de-DE" sz="1800" dirty="0"/>
              <a:t> After Input, wird ausgelöst bei einer Aktion vom User auf dem Bildschirm.</a:t>
            </a:r>
          </a:p>
          <a:p>
            <a:r>
              <a:rPr lang="de-DE" sz="1800" dirty="0"/>
              <a:t>Model: Dies bedeutet, es ist verantwortlich für die Datenverarbeitung. Im Übrigen läuft es im Hintergrund und koordiniert die Interaktionen mit PBO und PAI. Für diesen Fall wurden ABAP-Klassen und Funktionsbausteine verwendet, um die Anwendungslogik zu implementieren. Dies können beispielsweise Zugriffe, Lesen, Manipulation und Speichern der Daten sein. </a:t>
            </a:r>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9</a:t>
            </a:fld>
            <a:endParaRPr lang="de-DE" dirty="0"/>
          </a:p>
        </p:txBody>
      </p:sp>
    </p:spTree>
    <p:extLst>
      <p:ext uri="{BB962C8B-B14F-4D97-AF65-F5344CB8AC3E}">
        <p14:creationId xmlns:p14="http://schemas.microsoft.com/office/powerpoint/2010/main" val="4437018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2.bin"/><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11.bin"/><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12.bin"/><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3.bin"/><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4.bin"/><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5.bin"/><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6.bin"/><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7.bin"/><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8.bin"/><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9.bin"/><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10.bin"/><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aphicFrame>
        <p:nvGraphicFramePr>
          <p:cNvPr id="4" name="Object 310"/>
          <p:cNvGraphicFramePr>
            <a:graphicFrameLocks noChangeAspect="1"/>
          </p:cNvGraphicFramePr>
          <p:nvPr userDrawn="1"/>
        </p:nvGraphicFramePr>
        <p:xfrm>
          <a:off x="6659563" y="90488"/>
          <a:ext cx="2408237" cy="976312"/>
        </p:xfrm>
        <a:graphic>
          <a:graphicData uri="http://schemas.openxmlformats.org/presentationml/2006/ole">
            <mc:AlternateContent xmlns:mc="http://schemas.openxmlformats.org/markup-compatibility/2006">
              <mc:Choice xmlns:v="urn:schemas-microsoft-com:vml" Requires="v">
                <p:oleObj name="Photo Editor Photo" r:id="rId2" imgW="5806943" imgH="2529524" progId="MSPhotoEd.3">
                  <p:embed/>
                </p:oleObj>
              </mc:Choice>
              <mc:Fallback>
                <p:oleObj name="Photo Editor Photo" r:id="rId2" imgW="5806943" imgH="2529524" progId="MSPhotoEd.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563" y="90488"/>
                        <a:ext cx="2408237" cy="97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 name="Picture 30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6172200"/>
            <a:ext cx="9144000" cy="685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236"/>
          <p:cNvSpPr>
            <a:spLocks noChangeArrowheads="1"/>
          </p:cNvSpPr>
          <p:nvPr userDrawn="1"/>
        </p:nvSpPr>
        <p:spPr bwMode="auto">
          <a:xfrm>
            <a:off x="3684588" y="3181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endParaRPr lang="de-DE" altLang="de-DE" dirty="0"/>
          </a:p>
        </p:txBody>
      </p:sp>
      <p:sp>
        <p:nvSpPr>
          <p:cNvPr id="7" name="Line 302"/>
          <p:cNvSpPr>
            <a:spLocks noChangeShapeType="1"/>
          </p:cNvSpPr>
          <p:nvPr userDrawn="1"/>
        </p:nvSpPr>
        <p:spPr bwMode="auto">
          <a:xfrm>
            <a:off x="0" y="908050"/>
            <a:ext cx="9144000" cy="0"/>
          </a:xfrm>
          <a:prstGeom prst="line">
            <a:avLst/>
          </a:prstGeom>
          <a:noFill/>
          <a:ln w="9525">
            <a:solidFill>
              <a:srgbClr val="0086B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8" name="Rectangle 306"/>
          <p:cNvSpPr>
            <a:spLocks noChangeArrowheads="1"/>
          </p:cNvSpPr>
          <p:nvPr userDrawn="1"/>
        </p:nvSpPr>
        <p:spPr bwMode="auto">
          <a:xfrm>
            <a:off x="8534400" y="6477000"/>
            <a:ext cx="538163"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fld id="{E987EB00-A783-4823-90F6-F79DCC368AE1}" type="slidenum">
              <a:rPr lang="de-DE" altLang="de-DE" sz="1000" b="1" smtClean="0">
                <a:solidFill>
                  <a:schemeClr val="bg1"/>
                </a:solidFill>
                <a:latin typeface="Verdana" pitchFamily="34" charset="0"/>
              </a:rPr>
              <a:pPr eaLnBrk="1" hangingPunct="1">
                <a:defRPr/>
              </a:pPr>
              <a:t>‹Nr.›</a:t>
            </a:fld>
            <a:endParaRPr lang="de-DE" altLang="de-DE" sz="1000" b="1" dirty="0">
              <a:solidFill>
                <a:schemeClr val="bg1"/>
              </a:solidFill>
              <a:latin typeface="Verdana" pitchFamily="34" charset="0"/>
            </a:endParaRPr>
          </a:p>
        </p:txBody>
      </p:sp>
      <p:sp>
        <p:nvSpPr>
          <p:cNvPr id="9" name="Line 307"/>
          <p:cNvSpPr>
            <a:spLocks noChangeShapeType="1"/>
          </p:cNvSpPr>
          <p:nvPr userDrawn="1"/>
        </p:nvSpPr>
        <p:spPr bwMode="auto">
          <a:xfrm>
            <a:off x="4495800" y="381000"/>
            <a:ext cx="27432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10" name="Text Box 312"/>
          <p:cNvSpPr txBox="1">
            <a:spLocks noChangeArrowheads="1"/>
          </p:cNvSpPr>
          <p:nvPr userDrawn="1"/>
        </p:nvSpPr>
        <p:spPr bwMode="auto">
          <a:xfrm>
            <a:off x="1187450" y="5373688"/>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spcBef>
                <a:spcPct val="50000"/>
              </a:spcBef>
              <a:defRPr/>
            </a:pPr>
            <a:r>
              <a:rPr lang="de-DE" sz="1000" b="1" dirty="0">
                <a:solidFill>
                  <a:schemeClr val="bg1"/>
                </a:solidFill>
                <a:latin typeface="Verdana" pitchFamily="34" charset="0"/>
              </a:rPr>
              <a:t>Funktionsbereich  102.0</a:t>
            </a:r>
          </a:p>
        </p:txBody>
      </p:sp>
      <p:sp>
        <p:nvSpPr>
          <p:cNvPr id="11" name="Text Box 313"/>
          <p:cNvSpPr txBox="1">
            <a:spLocks noChangeArrowheads="1"/>
          </p:cNvSpPr>
          <p:nvPr userDrawn="1"/>
        </p:nvSpPr>
        <p:spPr bwMode="auto">
          <a:xfrm>
            <a:off x="381000" y="6562725"/>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r>
              <a:rPr lang="de-DE" sz="1000" b="1" dirty="0">
                <a:solidFill>
                  <a:schemeClr val="bg1"/>
                </a:solidFill>
                <a:latin typeface="Verdana" pitchFamily="34" charset="0"/>
              </a:rPr>
              <a:t>Funktionsbereich  102.0</a:t>
            </a:r>
            <a:endParaRPr lang="de-DE" dirty="0"/>
          </a:p>
        </p:txBody>
      </p:sp>
      <p:sp>
        <p:nvSpPr>
          <p:cNvPr id="2" name="Titel 1"/>
          <p:cNvSpPr>
            <a:spLocks noGrp="1"/>
          </p:cNvSpPr>
          <p:nvPr>
            <p:ph type="ctrTitle"/>
          </p:nvPr>
        </p:nvSpPr>
        <p:spPr>
          <a:xfrm>
            <a:off x="685800" y="2130425"/>
            <a:ext cx="7772400" cy="1470025"/>
          </a:xfrm>
          <a:prstGeom prst="rect">
            <a:avLst/>
          </a:prstGeom>
        </p:spPr>
        <p:txBody>
          <a:bodyPr/>
          <a:lstStyle/>
          <a:p>
            <a:r>
              <a:rPr lang="de-DE"/>
              <a:t>Titelmasterformat durch Klicken bearbeiten</a:t>
            </a:r>
          </a:p>
        </p:txBody>
      </p:sp>
      <p:sp>
        <p:nvSpPr>
          <p:cNvPr id="3" name="Untertitel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a:t>Formatvorlage des Untertitelmasters durch Klicken bearbeiten</a:t>
            </a:r>
          </a:p>
        </p:txBody>
      </p:sp>
    </p:spTree>
    <p:extLst>
      <p:ext uri="{BB962C8B-B14F-4D97-AF65-F5344CB8AC3E}">
        <p14:creationId xmlns:p14="http://schemas.microsoft.com/office/powerpoint/2010/main" val="91813212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el und vertikaler Text">
    <p:spTree>
      <p:nvGrpSpPr>
        <p:cNvPr id="1" name=""/>
        <p:cNvGrpSpPr/>
        <p:nvPr/>
      </p:nvGrpSpPr>
      <p:grpSpPr>
        <a:xfrm>
          <a:off x="0" y="0"/>
          <a:ext cx="0" cy="0"/>
          <a:chOff x="0" y="0"/>
          <a:chExt cx="0" cy="0"/>
        </a:xfrm>
      </p:grpSpPr>
      <p:graphicFrame>
        <p:nvGraphicFramePr>
          <p:cNvPr id="4" name="Object 310"/>
          <p:cNvGraphicFramePr>
            <a:graphicFrameLocks noChangeAspect="1"/>
          </p:cNvGraphicFramePr>
          <p:nvPr userDrawn="1"/>
        </p:nvGraphicFramePr>
        <p:xfrm>
          <a:off x="6659563" y="90488"/>
          <a:ext cx="2408237" cy="976312"/>
        </p:xfrm>
        <a:graphic>
          <a:graphicData uri="http://schemas.openxmlformats.org/presentationml/2006/ole">
            <mc:AlternateContent xmlns:mc="http://schemas.openxmlformats.org/markup-compatibility/2006">
              <mc:Choice xmlns:v="urn:schemas-microsoft-com:vml" Requires="v">
                <p:oleObj name="Photo Editor Photo" r:id="rId2" imgW="5806943" imgH="2529524" progId="MSPhotoEd.3">
                  <p:embed/>
                </p:oleObj>
              </mc:Choice>
              <mc:Fallback>
                <p:oleObj name="Photo Editor Photo" r:id="rId2" imgW="5806943" imgH="2529524" progId="MSPhotoEd.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563" y="90488"/>
                        <a:ext cx="2408237" cy="97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 name="Picture 30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6172200"/>
            <a:ext cx="9144000" cy="685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265"/>
          <p:cNvSpPr>
            <a:spLocks noChangeArrowheads="1"/>
          </p:cNvSpPr>
          <p:nvPr userDrawn="1"/>
        </p:nvSpPr>
        <p:spPr bwMode="auto">
          <a:xfrm>
            <a:off x="1524000" y="76200"/>
            <a:ext cx="4648200" cy="685800"/>
          </a:xfrm>
          <a:prstGeom prst="rect">
            <a:avLst/>
          </a:prstGeom>
          <a:noFill/>
          <a:ln>
            <a:noFill/>
          </a:ln>
          <a:effectLst/>
          <a:extLst>
            <a:ext uri="{909E8E84-426E-40DD-AFC4-6F175D3DCCD1}">
              <a14:hiddenFill xmlns:a14="http://schemas.microsoft.com/office/drawing/2010/main">
                <a:solidFill>
                  <a:srgbClr val="0093D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algn="ctr" eaLnBrk="1" hangingPunct="1">
              <a:defRPr/>
            </a:pPr>
            <a:endParaRPr lang="de-DE" altLang="de-DE" sz="2400" b="1" dirty="0">
              <a:solidFill>
                <a:srgbClr val="0093D0"/>
              </a:solidFill>
              <a:latin typeface="Verdana" pitchFamily="34" charset="0"/>
            </a:endParaRPr>
          </a:p>
        </p:txBody>
      </p:sp>
      <p:sp>
        <p:nvSpPr>
          <p:cNvPr id="7" name="Rectangle 236"/>
          <p:cNvSpPr>
            <a:spLocks noChangeArrowheads="1"/>
          </p:cNvSpPr>
          <p:nvPr userDrawn="1"/>
        </p:nvSpPr>
        <p:spPr bwMode="auto">
          <a:xfrm>
            <a:off x="3684588" y="3181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endParaRPr lang="de-DE" altLang="de-DE" dirty="0"/>
          </a:p>
        </p:txBody>
      </p:sp>
      <p:sp>
        <p:nvSpPr>
          <p:cNvPr id="8" name="Line 302"/>
          <p:cNvSpPr>
            <a:spLocks noChangeShapeType="1"/>
          </p:cNvSpPr>
          <p:nvPr userDrawn="1"/>
        </p:nvSpPr>
        <p:spPr bwMode="auto">
          <a:xfrm>
            <a:off x="0" y="908050"/>
            <a:ext cx="9144000" cy="0"/>
          </a:xfrm>
          <a:prstGeom prst="line">
            <a:avLst/>
          </a:prstGeom>
          <a:noFill/>
          <a:ln w="9525">
            <a:solidFill>
              <a:srgbClr val="0086B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9" name="Rectangle 306"/>
          <p:cNvSpPr>
            <a:spLocks noChangeArrowheads="1"/>
          </p:cNvSpPr>
          <p:nvPr userDrawn="1"/>
        </p:nvSpPr>
        <p:spPr bwMode="auto">
          <a:xfrm>
            <a:off x="8534400" y="6477000"/>
            <a:ext cx="538163"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fld id="{A3C44C0C-4A62-4C1F-B6A8-D27A3DE9D6F0}" type="slidenum">
              <a:rPr lang="de-DE" altLang="de-DE" sz="1000" b="1" smtClean="0">
                <a:solidFill>
                  <a:schemeClr val="bg1"/>
                </a:solidFill>
                <a:latin typeface="Verdana" pitchFamily="34" charset="0"/>
              </a:rPr>
              <a:pPr eaLnBrk="1" hangingPunct="1">
                <a:defRPr/>
              </a:pPr>
              <a:t>‹Nr.›</a:t>
            </a:fld>
            <a:endParaRPr lang="de-DE" altLang="de-DE" sz="1000" b="1" dirty="0">
              <a:solidFill>
                <a:schemeClr val="bg1"/>
              </a:solidFill>
              <a:latin typeface="Verdana" pitchFamily="34" charset="0"/>
            </a:endParaRPr>
          </a:p>
        </p:txBody>
      </p:sp>
      <p:sp>
        <p:nvSpPr>
          <p:cNvPr id="10" name="Line 307"/>
          <p:cNvSpPr>
            <a:spLocks noChangeShapeType="1"/>
          </p:cNvSpPr>
          <p:nvPr userDrawn="1"/>
        </p:nvSpPr>
        <p:spPr bwMode="auto">
          <a:xfrm>
            <a:off x="4495800" y="381000"/>
            <a:ext cx="27432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11" name="Rectangle 311"/>
          <p:cNvSpPr>
            <a:spLocks noChangeArrowheads="1"/>
          </p:cNvSpPr>
          <p:nvPr userDrawn="1"/>
        </p:nvSpPr>
        <p:spPr bwMode="auto">
          <a:xfrm>
            <a:off x="539750" y="188913"/>
            <a:ext cx="5632450" cy="573087"/>
          </a:xfrm>
          <a:prstGeom prst="rect">
            <a:avLst/>
          </a:prstGeom>
          <a:noFill/>
          <a:ln>
            <a:noFill/>
          </a:ln>
          <a:effectLst/>
          <a:extLst>
            <a:ext uri="{909E8E84-426E-40DD-AFC4-6F175D3DCCD1}">
              <a14:hiddenFill xmlns:a14="http://schemas.microsoft.com/office/drawing/2010/main">
                <a:solidFill>
                  <a:srgbClr val="0093D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de-DE" b="1" dirty="0">
                <a:solidFill>
                  <a:schemeClr val="tx2"/>
                </a:solidFill>
                <a:effectLst>
                  <a:outerShdw blurRad="38100" dist="38100" dir="2700000" algn="tl">
                    <a:srgbClr val="C0C0C0"/>
                  </a:outerShdw>
                </a:effectLst>
                <a:latin typeface="Verdana" pitchFamily="34" charset="0"/>
              </a:rPr>
              <a:t>Projekt: Optimierung der Finanzprozesse</a:t>
            </a:r>
          </a:p>
        </p:txBody>
      </p:sp>
      <p:sp>
        <p:nvSpPr>
          <p:cNvPr id="12" name="Text Box 312"/>
          <p:cNvSpPr txBox="1">
            <a:spLocks noChangeArrowheads="1"/>
          </p:cNvSpPr>
          <p:nvPr userDrawn="1"/>
        </p:nvSpPr>
        <p:spPr bwMode="auto">
          <a:xfrm>
            <a:off x="1187450" y="5373688"/>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spcBef>
                <a:spcPct val="50000"/>
              </a:spcBef>
              <a:defRPr/>
            </a:pPr>
            <a:r>
              <a:rPr lang="de-DE" sz="1000" b="1" dirty="0">
                <a:solidFill>
                  <a:schemeClr val="bg1"/>
                </a:solidFill>
                <a:latin typeface="Verdana" pitchFamily="34" charset="0"/>
              </a:rPr>
              <a:t>Funktionsbereich  102.0</a:t>
            </a:r>
          </a:p>
        </p:txBody>
      </p:sp>
      <p:sp>
        <p:nvSpPr>
          <p:cNvPr id="13" name="Text Box 313"/>
          <p:cNvSpPr txBox="1">
            <a:spLocks noChangeArrowheads="1"/>
          </p:cNvSpPr>
          <p:nvPr userDrawn="1"/>
        </p:nvSpPr>
        <p:spPr bwMode="auto">
          <a:xfrm>
            <a:off x="381000" y="6562725"/>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r>
              <a:rPr lang="de-DE" sz="1000" b="1" dirty="0">
                <a:solidFill>
                  <a:schemeClr val="bg1"/>
                </a:solidFill>
                <a:latin typeface="Verdana" pitchFamily="34" charset="0"/>
              </a:rPr>
              <a:t>Funktionsbereich  102.0</a:t>
            </a:r>
            <a:endParaRPr lang="de-DE" dirty="0"/>
          </a:p>
        </p:txBody>
      </p:sp>
      <p:sp>
        <p:nvSpPr>
          <p:cNvPr id="2" name="Titel 1"/>
          <p:cNvSpPr>
            <a:spLocks noGrp="1"/>
          </p:cNvSpPr>
          <p:nvPr>
            <p:ph type="title"/>
          </p:nvPr>
        </p:nvSpPr>
        <p:spPr>
          <a:xfrm>
            <a:off x="457200" y="274638"/>
            <a:ext cx="8229600" cy="1143000"/>
          </a:xfrm>
          <a:prstGeom prst="rect">
            <a:avLst/>
          </a:prstGeom>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422283665"/>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kaler Titel und Text">
    <p:spTree>
      <p:nvGrpSpPr>
        <p:cNvPr id="1" name=""/>
        <p:cNvGrpSpPr/>
        <p:nvPr/>
      </p:nvGrpSpPr>
      <p:grpSpPr>
        <a:xfrm>
          <a:off x="0" y="0"/>
          <a:ext cx="0" cy="0"/>
          <a:chOff x="0" y="0"/>
          <a:chExt cx="0" cy="0"/>
        </a:xfrm>
      </p:grpSpPr>
      <p:graphicFrame>
        <p:nvGraphicFramePr>
          <p:cNvPr id="4" name="Object 310"/>
          <p:cNvGraphicFramePr>
            <a:graphicFrameLocks noChangeAspect="1"/>
          </p:cNvGraphicFramePr>
          <p:nvPr userDrawn="1"/>
        </p:nvGraphicFramePr>
        <p:xfrm>
          <a:off x="6659563" y="90488"/>
          <a:ext cx="2408237" cy="976312"/>
        </p:xfrm>
        <a:graphic>
          <a:graphicData uri="http://schemas.openxmlformats.org/presentationml/2006/ole">
            <mc:AlternateContent xmlns:mc="http://schemas.openxmlformats.org/markup-compatibility/2006">
              <mc:Choice xmlns:v="urn:schemas-microsoft-com:vml" Requires="v">
                <p:oleObj name="Photo Editor Photo" r:id="rId2" imgW="5806943" imgH="2529524" progId="MSPhotoEd.3">
                  <p:embed/>
                </p:oleObj>
              </mc:Choice>
              <mc:Fallback>
                <p:oleObj name="Photo Editor Photo" r:id="rId2" imgW="5806943" imgH="2529524" progId="MSPhotoEd.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563" y="90488"/>
                        <a:ext cx="2408237" cy="97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 name="Picture 30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6172200"/>
            <a:ext cx="9144000" cy="685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265"/>
          <p:cNvSpPr>
            <a:spLocks noChangeArrowheads="1"/>
          </p:cNvSpPr>
          <p:nvPr userDrawn="1"/>
        </p:nvSpPr>
        <p:spPr bwMode="auto">
          <a:xfrm>
            <a:off x="1524000" y="76200"/>
            <a:ext cx="4648200" cy="685800"/>
          </a:xfrm>
          <a:prstGeom prst="rect">
            <a:avLst/>
          </a:prstGeom>
          <a:noFill/>
          <a:ln>
            <a:noFill/>
          </a:ln>
          <a:effectLst/>
          <a:extLst>
            <a:ext uri="{909E8E84-426E-40DD-AFC4-6F175D3DCCD1}">
              <a14:hiddenFill xmlns:a14="http://schemas.microsoft.com/office/drawing/2010/main">
                <a:solidFill>
                  <a:srgbClr val="0093D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algn="ctr" eaLnBrk="1" hangingPunct="1">
              <a:defRPr/>
            </a:pPr>
            <a:endParaRPr lang="de-DE" altLang="de-DE" sz="2400" b="1" dirty="0">
              <a:solidFill>
                <a:srgbClr val="0093D0"/>
              </a:solidFill>
              <a:latin typeface="Verdana" pitchFamily="34" charset="0"/>
            </a:endParaRPr>
          </a:p>
        </p:txBody>
      </p:sp>
      <p:sp>
        <p:nvSpPr>
          <p:cNvPr id="7" name="Rectangle 236"/>
          <p:cNvSpPr>
            <a:spLocks noChangeArrowheads="1"/>
          </p:cNvSpPr>
          <p:nvPr userDrawn="1"/>
        </p:nvSpPr>
        <p:spPr bwMode="auto">
          <a:xfrm>
            <a:off x="3684588" y="3181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endParaRPr lang="de-DE" altLang="de-DE" dirty="0"/>
          </a:p>
        </p:txBody>
      </p:sp>
      <p:sp>
        <p:nvSpPr>
          <p:cNvPr id="8" name="Line 302"/>
          <p:cNvSpPr>
            <a:spLocks noChangeShapeType="1"/>
          </p:cNvSpPr>
          <p:nvPr userDrawn="1"/>
        </p:nvSpPr>
        <p:spPr bwMode="auto">
          <a:xfrm>
            <a:off x="0" y="908050"/>
            <a:ext cx="9144000" cy="0"/>
          </a:xfrm>
          <a:prstGeom prst="line">
            <a:avLst/>
          </a:prstGeom>
          <a:noFill/>
          <a:ln w="9525">
            <a:solidFill>
              <a:srgbClr val="0086B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9" name="Rectangle 306"/>
          <p:cNvSpPr>
            <a:spLocks noChangeArrowheads="1"/>
          </p:cNvSpPr>
          <p:nvPr userDrawn="1"/>
        </p:nvSpPr>
        <p:spPr bwMode="auto">
          <a:xfrm>
            <a:off x="8534400" y="6477000"/>
            <a:ext cx="538163"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fld id="{9F92276C-8DF3-4B93-A47D-A2AC94DC6A80}" type="slidenum">
              <a:rPr lang="de-DE" altLang="de-DE" sz="1000" b="1" smtClean="0">
                <a:solidFill>
                  <a:schemeClr val="bg1"/>
                </a:solidFill>
                <a:latin typeface="Verdana" pitchFamily="34" charset="0"/>
              </a:rPr>
              <a:pPr eaLnBrk="1" hangingPunct="1">
                <a:defRPr/>
              </a:pPr>
              <a:t>‹Nr.›</a:t>
            </a:fld>
            <a:endParaRPr lang="de-DE" altLang="de-DE" sz="1000" b="1" dirty="0">
              <a:solidFill>
                <a:schemeClr val="bg1"/>
              </a:solidFill>
              <a:latin typeface="Verdana" pitchFamily="34" charset="0"/>
            </a:endParaRPr>
          </a:p>
        </p:txBody>
      </p:sp>
      <p:sp>
        <p:nvSpPr>
          <p:cNvPr id="10" name="Line 307"/>
          <p:cNvSpPr>
            <a:spLocks noChangeShapeType="1"/>
          </p:cNvSpPr>
          <p:nvPr userDrawn="1"/>
        </p:nvSpPr>
        <p:spPr bwMode="auto">
          <a:xfrm>
            <a:off x="4495800" y="381000"/>
            <a:ext cx="27432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11" name="Rectangle 311"/>
          <p:cNvSpPr>
            <a:spLocks noChangeArrowheads="1"/>
          </p:cNvSpPr>
          <p:nvPr userDrawn="1"/>
        </p:nvSpPr>
        <p:spPr bwMode="auto">
          <a:xfrm>
            <a:off x="539750" y="188913"/>
            <a:ext cx="5632450" cy="573087"/>
          </a:xfrm>
          <a:prstGeom prst="rect">
            <a:avLst/>
          </a:prstGeom>
          <a:noFill/>
          <a:ln>
            <a:noFill/>
          </a:ln>
          <a:effectLst/>
          <a:extLst>
            <a:ext uri="{909E8E84-426E-40DD-AFC4-6F175D3DCCD1}">
              <a14:hiddenFill xmlns:a14="http://schemas.microsoft.com/office/drawing/2010/main">
                <a:solidFill>
                  <a:srgbClr val="0093D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de-DE" b="1" dirty="0">
                <a:solidFill>
                  <a:schemeClr val="tx2"/>
                </a:solidFill>
                <a:effectLst>
                  <a:outerShdw blurRad="38100" dist="38100" dir="2700000" algn="tl">
                    <a:srgbClr val="C0C0C0"/>
                  </a:outerShdw>
                </a:effectLst>
                <a:latin typeface="Verdana" pitchFamily="34" charset="0"/>
              </a:rPr>
              <a:t>Projekt: Optimierung der Finanzprozesse</a:t>
            </a:r>
          </a:p>
        </p:txBody>
      </p:sp>
      <p:sp>
        <p:nvSpPr>
          <p:cNvPr id="12" name="Text Box 312"/>
          <p:cNvSpPr txBox="1">
            <a:spLocks noChangeArrowheads="1"/>
          </p:cNvSpPr>
          <p:nvPr userDrawn="1"/>
        </p:nvSpPr>
        <p:spPr bwMode="auto">
          <a:xfrm>
            <a:off x="1187450" y="5373688"/>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spcBef>
                <a:spcPct val="50000"/>
              </a:spcBef>
              <a:defRPr/>
            </a:pPr>
            <a:r>
              <a:rPr lang="de-DE" sz="1000" b="1" dirty="0">
                <a:solidFill>
                  <a:schemeClr val="bg1"/>
                </a:solidFill>
                <a:latin typeface="Verdana" pitchFamily="34" charset="0"/>
              </a:rPr>
              <a:t>Funktionsbereich  102.0</a:t>
            </a:r>
          </a:p>
        </p:txBody>
      </p:sp>
      <p:sp>
        <p:nvSpPr>
          <p:cNvPr id="13" name="Text Box 313"/>
          <p:cNvSpPr txBox="1">
            <a:spLocks noChangeArrowheads="1"/>
          </p:cNvSpPr>
          <p:nvPr userDrawn="1"/>
        </p:nvSpPr>
        <p:spPr bwMode="auto">
          <a:xfrm>
            <a:off x="381000" y="6562725"/>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r>
              <a:rPr lang="de-DE" sz="1000" b="1" dirty="0">
                <a:solidFill>
                  <a:schemeClr val="bg1"/>
                </a:solidFill>
                <a:latin typeface="Verdana" pitchFamily="34" charset="0"/>
              </a:rPr>
              <a:t>Funktionsbereich  102.0</a:t>
            </a:r>
            <a:endParaRPr lang="de-DE" dirty="0"/>
          </a:p>
        </p:txBody>
      </p:sp>
      <p:sp>
        <p:nvSpPr>
          <p:cNvPr id="2" name="Vertikaler Titel 1"/>
          <p:cNvSpPr>
            <a:spLocks noGrp="1"/>
          </p:cNvSpPr>
          <p:nvPr>
            <p:ph type="title" orient="vert"/>
          </p:nvPr>
        </p:nvSpPr>
        <p:spPr>
          <a:xfrm>
            <a:off x="6629400" y="274638"/>
            <a:ext cx="2057400" cy="5821362"/>
          </a:xfrm>
          <a:prstGeom prst="rect">
            <a:avLst/>
          </a:prstGeo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457200" y="274638"/>
            <a:ext cx="6019800" cy="5821362"/>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74463975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el und Inhalt">
    <p:spTree>
      <p:nvGrpSpPr>
        <p:cNvPr id="1" name=""/>
        <p:cNvGrpSpPr/>
        <p:nvPr/>
      </p:nvGrpSpPr>
      <p:grpSpPr>
        <a:xfrm>
          <a:off x="0" y="0"/>
          <a:ext cx="0" cy="0"/>
          <a:chOff x="0" y="0"/>
          <a:chExt cx="0" cy="0"/>
        </a:xfrm>
      </p:grpSpPr>
      <p:graphicFrame>
        <p:nvGraphicFramePr>
          <p:cNvPr id="4" name="Object 310"/>
          <p:cNvGraphicFramePr>
            <a:graphicFrameLocks noChangeAspect="1"/>
          </p:cNvGraphicFramePr>
          <p:nvPr userDrawn="1"/>
        </p:nvGraphicFramePr>
        <p:xfrm>
          <a:off x="6659563" y="90488"/>
          <a:ext cx="2408237" cy="976312"/>
        </p:xfrm>
        <a:graphic>
          <a:graphicData uri="http://schemas.openxmlformats.org/presentationml/2006/ole">
            <mc:AlternateContent xmlns:mc="http://schemas.openxmlformats.org/markup-compatibility/2006">
              <mc:Choice xmlns:v="urn:schemas-microsoft-com:vml" Requires="v">
                <p:oleObj name="Photo Editor Photo" r:id="rId2" imgW="5806943" imgH="2529524" progId="MSPhotoEd.3">
                  <p:embed/>
                </p:oleObj>
              </mc:Choice>
              <mc:Fallback>
                <p:oleObj name="Photo Editor Photo" r:id="rId2" imgW="5806943" imgH="2529524" progId="MSPhotoEd.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563" y="90488"/>
                        <a:ext cx="2408237" cy="97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 name="Picture 30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6172200"/>
            <a:ext cx="9144000" cy="685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265"/>
          <p:cNvSpPr>
            <a:spLocks noChangeArrowheads="1"/>
          </p:cNvSpPr>
          <p:nvPr userDrawn="1"/>
        </p:nvSpPr>
        <p:spPr bwMode="auto">
          <a:xfrm>
            <a:off x="1524000" y="76200"/>
            <a:ext cx="4648200" cy="685800"/>
          </a:xfrm>
          <a:prstGeom prst="rect">
            <a:avLst/>
          </a:prstGeom>
          <a:noFill/>
          <a:ln>
            <a:noFill/>
          </a:ln>
          <a:effectLst/>
          <a:extLst>
            <a:ext uri="{909E8E84-426E-40DD-AFC4-6F175D3DCCD1}">
              <a14:hiddenFill xmlns:a14="http://schemas.microsoft.com/office/drawing/2010/main">
                <a:solidFill>
                  <a:srgbClr val="0093D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algn="ctr" eaLnBrk="1" hangingPunct="1">
              <a:defRPr/>
            </a:pPr>
            <a:endParaRPr lang="de-DE" altLang="de-DE" sz="2400" b="1" dirty="0">
              <a:solidFill>
                <a:srgbClr val="0093D0"/>
              </a:solidFill>
              <a:latin typeface="Verdana" pitchFamily="34" charset="0"/>
            </a:endParaRPr>
          </a:p>
        </p:txBody>
      </p:sp>
      <p:sp>
        <p:nvSpPr>
          <p:cNvPr id="7" name="Rectangle 236"/>
          <p:cNvSpPr>
            <a:spLocks noChangeArrowheads="1"/>
          </p:cNvSpPr>
          <p:nvPr userDrawn="1"/>
        </p:nvSpPr>
        <p:spPr bwMode="auto">
          <a:xfrm>
            <a:off x="3684588" y="3181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endParaRPr lang="de-DE" altLang="de-DE" dirty="0"/>
          </a:p>
        </p:txBody>
      </p:sp>
      <p:sp>
        <p:nvSpPr>
          <p:cNvPr id="8" name="Line 302"/>
          <p:cNvSpPr>
            <a:spLocks noChangeShapeType="1"/>
          </p:cNvSpPr>
          <p:nvPr userDrawn="1"/>
        </p:nvSpPr>
        <p:spPr bwMode="auto">
          <a:xfrm>
            <a:off x="0" y="908050"/>
            <a:ext cx="9144000" cy="0"/>
          </a:xfrm>
          <a:prstGeom prst="line">
            <a:avLst/>
          </a:prstGeom>
          <a:noFill/>
          <a:ln w="9525">
            <a:solidFill>
              <a:srgbClr val="0086B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9" name="Rectangle 306"/>
          <p:cNvSpPr>
            <a:spLocks noChangeArrowheads="1"/>
          </p:cNvSpPr>
          <p:nvPr userDrawn="1"/>
        </p:nvSpPr>
        <p:spPr bwMode="auto">
          <a:xfrm>
            <a:off x="8534400" y="6477000"/>
            <a:ext cx="538163"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fld id="{8415C5C7-6CF8-4588-A3DF-6B06E53E61F7}" type="slidenum">
              <a:rPr lang="de-DE" altLang="de-DE" sz="1000" b="1" smtClean="0">
                <a:solidFill>
                  <a:schemeClr val="bg1"/>
                </a:solidFill>
                <a:latin typeface="Verdana" pitchFamily="34" charset="0"/>
              </a:rPr>
              <a:pPr eaLnBrk="1" hangingPunct="1">
                <a:defRPr/>
              </a:pPr>
              <a:t>‹Nr.›</a:t>
            </a:fld>
            <a:endParaRPr lang="de-DE" altLang="de-DE" sz="1000" b="1" dirty="0">
              <a:solidFill>
                <a:schemeClr val="bg1"/>
              </a:solidFill>
              <a:latin typeface="Verdana" pitchFamily="34" charset="0"/>
            </a:endParaRPr>
          </a:p>
        </p:txBody>
      </p:sp>
      <p:sp>
        <p:nvSpPr>
          <p:cNvPr id="10" name="Line 307"/>
          <p:cNvSpPr>
            <a:spLocks noChangeShapeType="1"/>
          </p:cNvSpPr>
          <p:nvPr userDrawn="1"/>
        </p:nvSpPr>
        <p:spPr bwMode="auto">
          <a:xfrm>
            <a:off x="4495800" y="381000"/>
            <a:ext cx="27432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11" name="Text Box 312"/>
          <p:cNvSpPr txBox="1">
            <a:spLocks noChangeArrowheads="1"/>
          </p:cNvSpPr>
          <p:nvPr userDrawn="1"/>
        </p:nvSpPr>
        <p:spPr bwMode="auto">
          <a:xfrm>
            <a:off x="1187450" y="5373688"/>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spcBef>
                <a:spcPct val="50000"/>
              </a:spcBef>
              <a:defRPr/>
            </a:pPr>
            <a:r>
              <a:rPr lang="de-DE" sz="1000" b="1" dirty="0">
                <a:solidFill>
                  <a:schemeClr val="bg1"/>
                </a:solidFill>
                <a:latin typeface="Verdana" pitchFamily="34" charset="0"/>
              </a:rPr>
              <a:t>Funktionsbereich  102.0</a:t>
            </a:r>
          </a:p>
        </p:txBody>
      </p:sp>
      <p:sp>
        <p:nvSpPr>
          <p:cNvPr id="12" name="Text Box 313"/>
          <p:cNvSpPr txBox="1">
            <a:spLocks noChangeArrowheads="1"/>
          </p:cNvSpPr>
          <p:nvPr userDrawn="1"/>
        </p:nvSpPr>
        <p:spPr bwMode="auto">
          <a:xfrm>
            <a:off x="381000" y="6562725"/>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r>
              <a:rPr lang="de-DE" sz="1000" b="1" dirty="0">
                <a:solidFill>
                  <a:schemeClr val="bg1"/>
                </a:solidFill>
                <a:latin typeface="Verdana" pitchFamily="34" charset="0"/>
              </a:rPr>
              <a:t>Funktionsbereich  102.0</a:t>
            </a:r>
            <a:endParaRPr lang="de-DE" dirty="0"/>
          </a:p>
        </p:txBody>
      </p:sp>
      <p:sp>
        <p:nvSpPr>
          <p:cNvPr id="2" name="Titel 1"/>
          <p:cNvSpPr>
            <a:spLocks noGrp="1"/>
          </p:cNvSpPr>
          <p:nvPr>
            <p:ph type="title"/>
          </p:nvPr>
        </p:nvSpPr>
        <p:spPr>
          <a:xfrm>
            <a:off x="457200" y="269776"/>
            <a:ext cx="8229600" cy="1143000"/>
          </a:xfrm>
          <a:prstGeom prst="rect">
            <a:avLst/>
          </a:prstGeom>
        </p:spPr>
        <p:txBody>
          <a:bodyPr/>
          <a:lstStyle>
            <a:lvl1pPr>
              <a:defRPr sz="2800" b="1">
                <a:latin typeface="+mn-lt"/>
              </a:defRPr>
            </a:lvl1pPr>
          </a:lstStyle>
          <a:p>
            <a:r>
              <a:rPr lang="de-DE" dirty="0"/>
              <a:t>Titelmasterformat durch Klicken bearbeiten</a:t>
            </a:r>
          </a:p>
        </p:txBody>
      </p:sp>
      <p:sp>
        <p:nvSpPr>
          <p:cNvPr id="3" name="Inhaltsplatzhalter 2"/>
          <p:cNvSpPr>
            <a:spLocks noGrp="1"/>
          </p:cNvSpPr>
          <p:nvPr>
            <p:ph idx="1"/>
          </p:nvPr>
        </p:nvSpPr>
        <p:spPr/>
        <p:txBody>
          <a:bodyPr/>
          <a:lstStyle>
            <a:lvl1pPr marL="342900" indent="-342900">
              <a:buClr>
                <a:schemeClr val="tx1">
                  <a:lumMod val="75000"/>
                </a:schemeClr>
              </a:buClr>
              <a:buFont typeface="Symbol" panose="05050102010706020507" pitchFamily="18" charset="2"/>
              <a:buChar char="-"/>
              <a:defRPr/>
            </a:lvl1pPr>
            <a:lvl2pPr marL="742950" indent="-285750">
              <a:buClr>
                <a:schemeClr val="tx2">
                  <a:lumMod val="75000"/>
                </a:schemeClr>
              </a:buClr>
              <a:buFont typeface="Wingdings" panose="05000000000000000000" pitchFamily="2" charset="2"/>
              <a:buChar char="§"/>
              <a:defRPr/>
            </a:lvl2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514550027"/>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10;überschrift">
    <p:spTree>
      <p:nvGrpSpPr>
        <p:cNvPr id="1" name=""/>
        <p:cNvGrpSpPr/>
        <p:nvPr/>
      </p:nvGrpSpPr>
      <p:grpSpPr>
        <a:xfrm>
          <a:off x="0" y="0"/>
          <a:ext cx="0" cy="0"/>
          <a:chOff x="0" y="0"/>
          <a:chExt cx="0" cy="0"/>
        </a:xfrm>
      </p:grpSpPr>
      <p:graphicFrame>
        <p:nvGraphicFramePr>
          <p:cNvPr id="4" name="Object 310"/>
          <p:cNvGraphicFramePr>
            <a:graphicFrameLocks noChangeAspect="1"/>
          </p:cNvGraphicFramePr>
          <p:nvPr userDrawn="1"/>
        </p:nvGraphicFramePr>
        <p:xfrm>
          <a:off x="6659563" y="90488"/>
          <a:ext cx="2408237" cy="976312"/>
        </p:xfrm>
        <a:graphic>
          <a:graphicData uri="http://schemas.openxmlformats.org/presentationml/2006/ole">
            <mc:AlternateContent xmlns:mc="http://schemas.openxmlformats.org/markup-compatibility/2006">
              <mc:Choice xmlns:v="urn:schemas-microsoft-com:vml" Requires="v">
                <p:oleObj name="Photo Editor Photo" r:id="rId2" imgW="5806943" imgH="2529524" progId="MSPhotoEd.3">
                  <p:embed/>
                </p:oleObj>
              </mc:Choice>
              <mc:Fallback>
                <p:oleObj name="Photo Editor Photo" r:id="rId2" imgW="5806943" imgH="2529524" progId="MSPhotoEd.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563" y="90488"/>
                        <a:ext cx="2408237" cy="97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 name="Picture 30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6172200"/>
            <a:ext cx="9144000" cy="685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265"/>
          <p:cNvSpPr>
            <a:spLocks noChangeArrowheads="1"/>
          </p:cNvSpPr>
          <p:nvPr userDrawn="1"/>
        </p:nvSpPr>
        <p:spPr bwMode="auto">
          <a:xfrm>
            <a:off x="1524000" y="76200"/>
            <a:ext cx="4648200" cy="685800"/>
          </a:xfrm>
          <a:prstGeom prst="rect">
            <a:avLst/>
          </a:prstGeom>
          <a:noFill/>
          <a:ln>
            <a:noFill/>
          </a:ln>
          <a:effectLst/>
          <a:extLst>
            <a:ext uri="{909E8E84-426E-40DD-AFC4-6F175D3DCCD1}">
              <a14:hiddenFill xmlns:a14="http://schemas.microsoft.com/office/drawing/2010/main">
                <a:solidFill>
                  <a:srgbClr val="0093D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algn="ctr" eaLnBrk="1" hangingPunct="1">
              <a:defRPr/>
            </a:pPr>
            <a:endParaRPr lang="de-DE" altLang="de-DE" sz="2400" b="1" dirty="0">
              <a:solidFill>
                <a:srgbClr val="0093D0"/>
              </a:solidFill>
              <a:latin typeface="Verdana" pitchFamily="34" charset="0"/>
            </a:endParaRPr>
          </a:p>
        </p:txBody>
      </p:sp>
      <p:sp>
        <p:nvSpPr>
          <p:cNvPr id="7" name="Rectangle 236"/>
          <p:cNvSpPr>
            <a:spLocks noChangeArrowheads="1"/>
          </p:cNvSpPr>
          <p:nvPr userDrawn="1"/>
        </p:nvSpPr>
        <p:spPr bwMode="auto">
          <a:xfrm>
            <a:off x="3684588" y="3181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endParaRPr lang="de-DE" altLang="de-DE" dirty="0"/>
          </a:p>
        </p:txBody>
      </p:sp>
      <p:sp>
        <p:nvSpPr>
          <p:cNvPr id="8" name="Line 302"/>
          <p:cNvSpPr>
            <a:spLocks noChangeShapeType="1"/>
          </p:cNvSpPr>
          <p:nvPr userDrawn="1"/>
        </p:nvSpPr>
        <p:spPr bwMode="auto">
          <a:xfrm>
            <a:off x="0" y="908050"/>
            <a:ext cx="9144000" cy="0"/>
          </a:xfrm>
          <a:prstGeom prst="line">
            <a:avLst/>
          </a:prstGeom>
          <a:noFill/>
          <a:ln w="9525">
            <a:solidFill>
              <a:srgbClr val="0086B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9" name="Rectangle 306"/>
          <p:cNvSpPr>
            <a:spLocks noChangeArrowheads="1"/>
          </p:cNvSpPr>
          <p:nvPr userDrawn="1"/>
        </p:nvSpPr>
        <p:spPr bwMode="auto">
          <a:xfrm>
            <a:off x="8534400" y="6477000"/>
            <a:ext cx="538163"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fld id="{DFEFF0C7-1042-4802-AA82-CAC9475D24D1}" type="slidenum">
              <a:rPr lang="de-DE" altLang="de-DE" sz="1000" b="1" smtClean="0">
                <a:solidFill>
                  <a:schemeClr val="bg1"/>
                </a:solidFill>
                <a:latin typeface="Verdana" pitchFamily="34" charset="0"/>
              </a:rPr>
              <a:pPr eaLnBrk="1" hangingPunct="1">
                <a:defRPr/>
              </a:pPr>
              <a:t>‹Nr.›</a:t>
            </a:fld>
            <a:endParaRPr lang="de-DE" altLang="de-DE" sz="1000" b="1" dirty="0">
              <a:solidFill>
                <a:schemeClr val="bg1"/>
              </a:solidFill>
              <a:latin typeface="Verdana" pitchFamily="34" charset="0"/>
            </a:endParaRPr>
          </a:p>
        </p:txBody>
      </p:sp>
      <p:sp>
        <p:nvSpPr>
          <p:cNvPr id="10" name="Line 307"/>
          <p:cNvSpPr>
            <a:spLocks noChangeShapeType="1"/>
          </p:cNvSpPr>
          <p:nvPr userDrawn="1"/>
        </p:nvSpPr>
        <p:spPr bwMode="auto">
          <a:xfrm>
            <a:off x="4495800" y="381000"/>
            <a:ext cx="27432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11" name="Rectangle 311"/>
          <p:cNvSpPr>
            <a:spLocks noChangeArrowheads="1"/>
          </p:cNvSpPr>
          <p:nvPr userDrawn="1"/>
        </p:nvSpPr>
        <p:spPr bwMode="auto">
          <a:xfrm>
            <a:off x="539750" y="188913"/>
            <a:ext cx="5632450" cy="573087"/>
          </a:xfrm>
          <a:prstGeom prst="rect">
            <a:avLst/>
          </a:prstGeom>
          <a:noFill/>
          <a:ln>
            <a:noFill/>
          </a:ln>
          <a:effectLst/>
          <a:extLst>
            <a:ext uri="{909E8E84-426E-40DD-AFC4-6F175D3DCCD1}">
              <a14:hiddenFill xmlns:a14="http://schemas.microsoft.com/office/drawing/2010/main">
                <a:solidFill>
                  <a:srgbClr val="0093D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de-DE" b="1" dirty="0">
                <a:solidFill>
                  <a:schemeClr val="tx2"/>
                </a:solidFill>
                <a:effectLst>
                  <a:outerShdw blurRad="38100" dist="38100" dir="2700000" algn="tl">
                    <a:srgbClr val="C0C0C0"/>
                  </a:outerShdw>
                </a:effectLst>
                <a:latin typeface="Verdana" pitchFamily="34" charset="0"/>
              </a:rPr>
              <a:t>Projekt: Optimierung der Finanzprozesse</a:t>
            </a:r>
          </a:p>
        </p:txBody>
      </p:sp>
      <p:sp>
        <p:nvSpPr>
          <p:cNvPr id="12" name="Text Box 312"/>
          <p:cNvSpPr txBox="1">
            <a:spLocks noChangeArrowheads="1"/>
          </p:cNvSpPr>
          <p:nvPr userDrawn="1"/>
        </p:nvSpPr>
        <p:spPr bwMode="auto">
          <a:xfrm>
            <a:off x="1187450" y="5373688"/>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spcBef>
                <a:spcPct val="50000"/>
              </a:spcBef>
              <a:defRPr/>
            </a:pPr>
            <a:r>
              <a:rPr lang="de-DE" sz="1000" b="1" dirty="0">
                <a:solidFill>
                  <a:schemeClr val="bg1"/>
                </a:solidFill>
                <a:latin typeface="Verdana" pitchFamily="34" charset="0"/>
              </a:rPr>
              <a:t>Funktionsbereich  102.0</a:t>
            </a:r>
          </a:p>
        </p:txBody>
      </p:sp>
      <p:sp>
        <p:nvSpPr>
          <p:cNvPr id="13" name="Text Box 313"/>
          <p:cNvSpPr txBox="1">
            <a:spLocks noChangeArrowheads="1"/>
          </p:cNvSpPr>
          <p:nvPr userDrawn="1"/>
        </p:nvSpPr>
        <p:spPr bwMode="auto">
          <a:xfrm>
            <a:off x="381000" y="6562725"/>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r>
              <a:rPr lang="de-DE" sz="1000" b="1" dirty="0">
                <a:solidFill>
                  <a:schemeClr val="bg1"/>
                </a:solidFill>
                <a:latin typeface="Verdana" pitchFamily="34" charset="0"/>
              </a:rPr>
              <a:t>Funktionsbereich  102.0</a:t>
            </a:r>
            <a:endParaRPr lang="de-DE" dirty="0"/>
          </a:p>
        </p:txBody>
      </p:sp>
      <p:sp>
        <p:nvSpPr>
          <p:cNvPr id="2" name="Titel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 bearbeiten</a:t>
            </a:r>
          </a:p>
        </p:txBody>
      </p:sp>
    </p:spTree>
    <p:extLst>
      <p:ext uri="{BB962C8B-B14F-4D97-AF65-F5344CB8AC3E}">
        <p14:creationId xmlns:p14="http://schemas.microsoft.com/office/powerpoint/2010/main" val="2628741149"/>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Zwei Inhalte">
    <p:spTree>
      <p:nvGrpSpPr>
        <p:cNvPr id="1" name=""/>
        <p:cNvGrpSpPr/>
        <p:nvPr/>
      </p:nvGrpSpPr>
      <p:grpSpPr>
        <a:xfrm>
          <a:off x="0" y="0"/>
          <a:ext cx="0" cy="0"/>
          <a:chOff x="0" y="0"/>
          <a:chExt cx="0" cy="0"/>
        </a:xfrm>
      </p:grpSpPr>
      <p:graphicFrame>
        <p:nvGraphicFramePr>
          <p:cNvPr id="5" name="Object 310"/>
          <p:cNvGraphicFramePr>
            <a:graphicFrameLocks noChangeAspect="1"/>
          </p:cNvGraphicFramePr>
          <p:nvPr userDrawn="1"/>
        </p:nvGraphicFramePr>
        <p:xfrm>
          <a:off x="6659563" y="90488"/>
          <a:ext cx="2408237" cy="976312"/>
        </p:xfrm>
        <a:graphic>
          <a:graphicData uri="http://schemas.openxmlformats.org/presentationml/2006/ole">
            <mc:AlternateContent xmlns:mc="http://schemas.openxmlformats.org/markup-compatibility/2006">
              <mc:Choice xmlns:v="urn:schemas-microsoft-com:vml" Requires="v">
                <p:oleObj name="Photo Editor Photo" r:id="rId2" imgW="5806943" imgH="2529524" progId="MSPhotoEd.3">
                  <p:embed/>
                </p:oleObj>
              </mc:Choice>
              <mc:Fallback>
                <p:oleObj name="Photo Editor Photo" r:id="rId2" imgW="5806943" imgH="2529524" progId="MSPhotoEd.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563" y="90488"/>
                        <a:ext cx="2408237" cy="97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 name="Picture 30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6172200"/>
            <a:ext cx="9144000" cy="685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265"/>
          <p:cNvSpPr>
            <a:spLocks noChangeArrowheads="1"/>
          </p:cNvSpPr>
          <p:nvPr userDrawn="1"/>
        </p:nvSpPr>
        <p:spPr bwMode="auto">
          <a:xfrm>
            <a:off x="1524000" y="76200"/>
            <a:ext cx="4648200" cy="685800"/>
          </a:xfrm>
          <a:prstGeom prst="rect">
            <a:avLst/>
          </a:prstGeom>
          <a:noFill/>
          <a:ln>
            <a:noFill/>
          </a:ln>
          <a:effectLst/>
          <a:extLst>
            <a:ext uri="{909E8E84-426E-40DD-AFC4-6F175D3DCCD1}">
              <a14:hiddenFill xmlns:a14="http://schemas.microsoft.com/office/drawing/2010/main">
                <a:solidFill>
                  <a:srgbClr val="0093D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algn="ctr" eaLnBrk="1" hangingPunct="1">
              <a:defRPr/>
            </a:pPr>
            <a:endParaRPr lang="de-DE" altLang="de-DE" sz="2400" b="1" dirty="0">
              <a:solidFill>
                <a:srgbClr val="0093D0"/>
              </a:solidFill>
              <a:latin typeface="Verdana" pitchFamily="34" charset="0"/>
            </a:endParaRPr>
          </a:p>
        </p:txBody>
      </p:sp>
      <p:sp>
        <p:nvSpPr>
          <p:cNvPr id="8" name="Rectangle 236"/>
          <p:cNvSpPr>
            <a:spLocks noChangeArrowheads="1"/>
          </p:cNvSpPr>
          <p:nvPr userDrawn="1"/>
        </p:nvSpPr>
        <p:spPr bwMode="auto">
          <a:xfrm>
            <a:off x="3684588" y="3181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endParaRPr lang="de-DE" altLang="de-DE" dirty="0"/>
          </a:p>
        </p:txBody>
      </p:sp>
      <p:sp>
        <p:nvSpPr>
          <p:cNvPr id="9" name="Line 302"/>
          <p:cNvSpPr>
            <a:spLocks noChangeShapeType="1"/>
          </p:cNvSpPr>
          <p:nvPr userDrawn="1"/>
        </p:nvSpPr>
        <p:spPr bwMode="auto">
          <a:xfrm>
            <a:off x="0" y="908050"/>
            <a:ext cx="9144000" cy="0"/>
          </a:xfrm>
          <a:prstGeom prst="line">
            <a:avLst/>
          </a:prstGeom>
          <a:noFill/>
          <a:ln w="9525">
            <a:solidFill>
              <a:srgbClr val="0086B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10" name="Rectangle 306"/>
          <p:cNvSpPr>
            <a:spLocks noChangeArrowheads="1"/>
          </p:cNvSpPr>
          <p:nvPr userDrawn="1"/>
        </p:nvSpPr>
        <p:spPr bwMode="auto">
          <a:xfrm>
            <a:off x="8534400" y="6477000"/>
            <a:ext cx="538163"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fld id="{6D1D744D-022D-4DAF-A998-8BDF22BF144F}" type="slidenum">
              <a:rPr lang="de-DE" altLang="de-DE" sz="1000" b="1" smtClean="0">
                <a:solidFill>
                  <a:schemeClr val="bg1"/>
                </a:solidFill>
                <a:latin typeface="Verdana" pitchFamily="34" charset="0"/>
              </a:rPr>
              <a:pPr eaLnBrk="1" hangingPunct="1">
                <a:defRPr/>
              </a:pPr>
              <a:t>‹Nr.›</a:t>
            </a:fld>
            <a:endParaRPr lang="de-DE" altLang="de-DE" sz="1000" b="1" dirty="0">
              <a:solidFill>
                <a:schemeClr val="bg1"/>
              </a:solidFill>
              <a:latin typeface="Verdana" pitchFamily="34" charset="0"/>
            </a:endParaRPr>
          </a:p>
        </p:txBody>
      </p:sp>
      <p:sp>
        <p:nvSpPr>
          <p:cNvPr id="11" name="Line 307"/>
          <p:cNvSpPr>
            <a:spLocks noChangeShapeType="1"/>
          </p:cNvSpPr>
          <p:nvPr userDrawn="1"/>
        </p:nvSpPr>
        <p:spPr bwMode="auto">
          <a:xfrm>
            <a:off x="4495800" y="381000"/>
            <a:ext cx="27432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12" name="Rectangle 311"/>
          <p:cNvSpPr>
            <a:spLocks noChangeArrowheads="1"/>
          </p:cNvSpPr>
          <p:nvPr userDrawn="1"/>
        </p:nvSpPr>
        <p:spPr bwMode="auto">
          <a:xfrm>
            <a:off x="539750" y="188913"/>
            <a:ext cx="5632450" cy="573087"/>
          </a:xfrm>
          <a:prstGeom prst="rect">
            <a:avLst/>
          </a:prstGeom>
          <a:noFill/>
          <a:ln>
            <a:noFill/>
          </a:ln>
          <a:effectLst/>
          <a:extLst>
            <a:ext uri="{909E8E84-426E-40DD-AFC4-6F175D3DCCD1}">
              <a14:hiddenFill xmlns:a14="http://schemas.microsoft.com/office/drawing/2010/main">
                <a:solidFill>
                  <a:srgbClr val="0093D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de-DE" b="1" dirty="0">
                <a:solidFill>
                  <a:schemeClr val="tx2"/>
                </a:solidFill>
                <a:effectLst>
                  <a:outerShdw blurRad="38100" dist="38100" dir="2700000" algn="tl">
                    <a:srgbClr val="C0C0C0"/>
                  </a:outerShdw>
                </a:effectLst>
                <a:latin typeface="Verdana" pitchFamily="34" charset="0"/>
              </a:rPr>
              <a:t>Projekt: Optimierung der Finanzprozesse</a:t>
            </a:r>
          </a:p>
        </p:txBody>
      </p:sp>
      <p:sp>
        <p:nvSpPr>
          <p:cNvPr id="13" name="Text Box 312"/>
          <p:cNvSpPr txBox="1">
            <a:spLocks noChangeArrowheads="1"/>
          </p:cNvSpPr>
          <p:nvPr userDrawn="1"/>
        </p:nvSpPr>
        <p:spPr bwMode="auto">
          <a:xfrm>
            <a:off x="1187450" y="5373688"/>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spcBef>
                <a:spcPct val="50000"/>
              </a:spcBef>
              <a:defRPr/>
            </a:pPr>
            <a:r>
              <a:rPr lang="de-DE" sz="1000" b="1" dirty="0">
                <a:solidFill>
                  <a:schemeClr val="bg1"/>
                </a:solidFill>
                <a:latin typeface="Verdana" pitchFamily="34" charset="0"/>
              </a:rPr>
              <a:t>Funktionsbereich  102.0</a:t>
            </a:r>
          </a:p>
        </p:txBody>
      </p:sp>
      <p:sp>
        <p:nvSpPr>
          <p:cNvPr id="14" name="Text Box 313"/>
          <p:cNvSpPr txBox="1">
            <a:spLocks noChangeArrowheads="1"/>
          </p:cNvSpPr>
          <p:nvPr userDrawn="1"/>
        </p:nvSpPr>
        <p:spPr bwMode="auto">
          <a:xfrm>
            <a:off x="381000" y="6562725"/>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r>
              <a:rPr lang="de-DE" sz="1000" b="1" dirty="0">
                <a:solidFill>
                  <a:schemeClr val="bg1"/>
                </a:solidFill>
                <a:latin typeface="Verdana" pitchFamily="34" charset="0"/>
              </a:rPr>
              <a:t>Funktionsbereich  102.0</a:t>
            </a:r>
            <a:endParaRPr lang="de-DE" dirty="0"/>
          </a:p>
        </p:txBody>
      </p:sp>
      <p:sp>
        <p:nvSpPr>
          <p:cNvPr id="2" name="Titel 1"/>
          <p:cNvSpPr>
            <a:spLocks noGrp="1"/>
          </p:cNvSpPr>
          <p:nvPr>
            <p:ph type="title"/>
          </p:nvPr>
        </p:nvSpPr>
        <p:spPr>
          <a:xfrm>
            <a:off x="457200" y="274638"/>
            <a:ext cx="8229600" cy="1143000"/>
          </a:xfrm>
          <a:prstGeom prst="rect">
            <a:avLst/>
          </a:prstGeom>
        </p:spPr>
        <p:txBody>
          <a:bodyPr/>
          <a:lstStyle/>
          <a:p>
            <a:r>
              <a:rPr lang="de-DE"/>
              <a:t>Titelmasterformat durch Klicken bearbeiten</a:t>
            </a:r>
          </a:p>
        </p:txBody>
      </p:sp>
      <p:sp>
        <p:nvSpPr>
          <p:cNvPr id="3" name="Inhaltsplatzhalter 2"/>
          <p:cNvSpPr>
            <a:spLocks noGrp="1"/>
          </p:cNvSpPr>
          <p:nvPr>
            <p:ph sz="half" idx="1"/>
          </p:nvPr>
        </p:nvSpPr>
        <p:spPr>
          <a:xfrm>
            <a:off x="685800" y="1295400"/>
            <a:ext cx="38100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48200" y="1295400"/>
            <a:ext cx="38100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2360632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Vergleich">
    <p:spTree>
      <p:nvGrpSpPr>
        <p:cNvPr id="1" name=""/>
        <p:cNvGrpSpPr/>
        <p:nvPr/>
      </p:nvGrpSpPr>
      <p:grpSpPr>
        <a:xfrm>
          <a:off x="0" y="0"/>
          <a:ext cx="0" cy="0"/>
          <a:chOff x="0" y="0"/>
          <a:chExt cx="0" cy="0"/>
        </a:xfrm>
      </p:grpSpPr>
      <p:graphicFrame>
        <p:nvGraphicFramePr>
          <p:cNvPr id="7" name="Object 310"/>
          <p:cNvGraphicFramePr>
            <a:graphicFrameLocks noChangeAspect="1"/>
          </p:cNvGraphicFramePr>
          <p:nvPr userDrawn="1"/>
        </p:nvGraphicFramePr>
        <p:xfrm>
          <a:off x="6659563" y="90488"/>
          <a:ext cx="2408237" cy="976312"/>
        </p:xfrm>
        <a:graphic>
          <a:graphicData uri="http://schemas.openxmlformats.org/presentationml/2006/ole">
            <mc:AlternateContent xmlns:mc="http://schemas.openxmlformats.org/markup-compatibility/2006">
              <mc:Choice xmlns:v="urn:schemas-microsoft-com:vml" Requires="v">
                <p:oleObj name="Photo Editor Photo" r:id="rId2" imgW="5806943" imgH="2529524" progId="MSPhotoEd.3">
                  <p:embed/>
                </p:oleObj>
              </mc:Choice>
              <mc:Fallback>
                <p:oleObj name="Photo Editor Photo" r:id="rId2" imgW="5806943" imgH="2529524" progId="MSPhotoEd.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563" y="90488"/>
                        <a:ext cx="2408237" cy="97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8" name="Picture 30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6172200"/>
            <a:ext cx="9144000" cy="685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265"/>
          <p:cNvSpPr>
            <a:spLocks noChangeArrowheads="1"/>
          </p:cNvSpPr>
          <p:nvPr userDrawn="1"/>
        </p:nvSpPr>
        <p:spPr bwMode="auto">
          <a:xfrm>
            <a:off x="1524000" y="76200"/>
            <a:ext cx="4648200" cy="685800"/>
          </a:xfrm>
          <a:prstGeom prst="rect">
            <a:avLst/>
          </a:prstGeom>
          <a:noFill/>
          <a:ln>
            <a:noFill/>
          </a:ln>
          <a:effectLst/>
          <a:extLst>
            <a:ext uri="{909E8E84-426E-40DD-AFC4-6F175D3DCCD1}">
              <a14:hiddenFill xmlns:a14="http://schemas.microsoft.com/office/drawing/2010/main">
                <a:solidFill>
                  <a:srgbClr val="0093D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algn="ctr" eaLnBrk="1" hangingPunct="1">
              <a:defRPr/>
            </a:pPr>
            <a:endParaRPr lang="de-DE" altLang="de-DE" sz="2400" b="1" dirty="0">
              <a:solidFill>
                <a:srgbClr val="0093D0"/>
              </a:solidFill>
              <a:latin typeface="Verdana" pitchFamily="34" charset="0"/>
            </a:endParaRPr>
          </a:p>
        </p:txBody>
      </p:sp>
      <p:sp>
        <p:nvSpPr>
          <p:cNvPr id="10" name="Rectangle 236"/>
          <p:cNvSpPr>
            <a:spLocks noChangeArrowheads="1"/>
          </p:cNvSpPr>
          <p:nvPr userDrawn="1"/>
        </p:nvSpPr>
        <p:spPr bwMode="auto">
          <a:xfrm>
            <a:off x="3684588" y="3181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endParaRPr lang="de-DE" altLang="de-DE" dirty="0"/>
          </a:p>
        </p:txBody>
      </p:sp>
      <p:sp>
        <p:nvSpPr>
          <p:cNvPr id="11" name="Line 302"/>
          <p:cNvSpPr>
            <a:spLocks noChangeShapeType="1"/>
          </p:cNvSpPr>
          <p:nvPr userDrawn="1"/>
        </p:nvSpPr>
        <p:spPr bwMode="auto">
          <a:xfrm>
            <a:off x="0" y="908050"/>
            <a:ext cx="9144000" cy="0"/>
          </a:xfrm>
          <a:prstGeom prst="line">
            <a:avLst/>
          </a:prstGeom>
          <a:noFill/>
          <a:ln w="9525">
            <a:solidFill>
              <a:srgbClr val="0086B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12" name="Rectangle 306"/>
          <p:cNvSpPr>
            <a:spLocks noChangeArrowheads="1"/>
          </p:cNvSpPr>
          <p:nvPr userDrawn="1"/>
        </p:nvSpPr>
        <p:spPr bwMode="auto">
          <a:xfrm>
            <a:off x="8534400" y="6477000"/>
            <a:ext cx="538163"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fld id="{55718789-D912-4E00-8180-1C3903BC64F4}" type="slidenum">
              <a:rPr lang="de-DE" altLang="de-DE" sz="1000" b="1" smtClean="0">
                <a:solidFill>
                  <a:schemeClr val="bg1"/>
                </a:solidFill>
                <a:latin typeface="Verdana" pitchFamily="34" charset="0"/>
              </a:rPr>
              <a:pPr eaLnBrk="1" hangingPunct="1">
                <a:defRPr/>
              </a:pPr>
              <a:t>‹Nr.›</a:t>
            </a:fld>
            <a:endParaRPr lang="de-DE" altLang="de-DE" sz="1000" b="1" dirty="0">
              <a:solidFill>
                <a:schemeClr val="bg1"/>
              </a:solidFill>
              <a:latin typeface="Verdana" pitchFamily="34" charset="0"/>
            </a:endParaRPr>
          </a:p>
        </p:txBody>
      </p:sp>
      <p:sp>
        <p:nvSpPr>
          <p:cNvPr id="13" name="Line 307"/>
          <p:cNvSpPr>
            <a:spLocks noChangeShapeType="1"/>
          </p:cNvSpPr>
          <p:nvPr userDrawn="1"/>
        </p:nvSpPr>
        <p:spPr bwMode="auto">
          <a:xfrm>
            <a:off x="4495800" y="381000"/>
            <a:ext cx="27432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14" name="Rectangle 311"/>
          <p:cNvSpPr>
            <a:spLocks noChangeArrowheads="1"/>
          </p:cNvSpPr>
          <p:nvPr userDrawn="1"/>
        </p:nvSpPr>
        <p:spPr bwMode="auto">
          <a:xfrm>
            <a:off x="539750" y="188913"/>
            <a:ext cx="5632450" cy="573087"/>
          </a:xfrm>
          <a:prstGeom prst="rect">
            <a:avLst/>
          </a:prstGeom>
          <a:noFill/>
          <a:ln>
            <a:noFill/>
          </a:ln>
          <a:effectLst/>
          <a:extLst>
            <a:ext uri="{909E8E84-426E-40DD-AFC4-6F175D3DCCD1}">
              <a14:hiddenFill xmlns:a14="http://schemas.microsoft.com/office/drawing/2010/main">
                <a:solidFill>
                  <a:srgbClr val="0093D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de-DE" b="1" dirty="0">
                <a:solidFill>
                  <a:schemeClr val="tx2"/>
                </a:solidFill>
                <a:effectLst>
                  <a:outerShdw blurRad="38100" dist="38100" dir="2700000" algn="tl">
                    <a:srgbClr val="C0C0C0"/>
                  </a:outerShdw>
                </a:effectLst>
                <a:latin typeface="Verdana" pitchFamily="34" charset="0"/>
              </a:rPr>
              <a:t>Projekt: Optimierung der Finanzprozesse</a:t>
            </a:r>
          </a:p>
        </p:txBody>
      </p:sp>
      <p:sp>
        <p:nvSpPr>
          <p:cNvPr id="15" name="Text Box 312"/>
          <p:cNvSpPr txBox="1">
            <a:spLocks noChangeArrowheads="1"/>
          </p:cNvSpPr>
          <p:nvPr userDrawn="1"/>
        </p:nvSpPr>
        <p:spPr bwMode="auto">
          <a:xfrm>
            <a:off x="1187450" y="5373688"/>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spcBef>
                <a:spcPct val="50000"/>
              </a:spcBef>
              <a:defRPr/>
            </a:pPr>
            <a:r>
              <a:rPr lang="de-DE" sz="1000" b="1" dirty="0">
                <a:solidFill>
                  <a:schemeClr val="bg1"/>
                </a:solidFill>
                <a:latin typeface="Verdana" pitchFamily="34" charset="0"/>
              </a:rPr>
              <a:t>Funktionsbereich  102.0</a:t>
            </a:r>
          </a:p>
        </p:txBody>
      </p:sp>
      <p:sp>
        <p:nvSpPr>
          <p:cNvPr id="16" name="Text Box 313"/>
          <p:cNvSpPr txBox="1">
            <a:spLocks noChangeArrowheads="1"/>
          </p:cNvSpPr>
          <p:nvPr userDrawn="1"/>
        </p:nvSpPr>
        <p:spPr bwMode="auto">
          <a:xfrm>
            <a:off x="381000" y="6562725"/>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r>
              <a:rPr lang="de-DE" sz="1000" b="1" dirty="0">
                <a:solidFill>
                  <a:schemeClr val="bg1"/>
                </a:solidFill>
                <a:latin typeface="Verdana" pitchFamily="34" charset="0"/>
              </a:rPr>
              <a:t>Funktionsbereich  102.0</a:t>
            </a:r>
            <a:endParaRPr lang="de-DE" dirty="0"/>
          </a:p>
        </p:txBody>
      </p:sp>
      <p:sp>
        <p:nvSpPr>
          <p:cNvPr id="2" name="Titel 1"/>
          <p:cNvSpPr>
            <a:spLocks noGrp="1"/>
          </p:cNvSpPr>
          <p:nvPr>
            <p:ph type="title"/>
          </p:nvPr>
        </p:nvSpPr>
        <p:spPr>
          <a:xfrm>
            <a:off x="457200" y="274638"/>
            <a:ext cx="8229600" cy="1143000"/>
          </a:xfrm>
          <a:prstGeom prst="rect">
            <a:avLst/>
          </a:prstGeom>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425198945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Nur Titel">
    <p:spTree>
      <p:nvGrpSpPr>
        <p:cNvPr id="1" name=""/>
        <p:cNvGrpSpPr/>
        <p:nvPr/>
      </p:nvGrpSpPr>
      <p:grpSpPr>
        <a:xfrm>
          <a:off x="0" y="0"/>
          <a:ext cx="0" cy="0"/>
          <a:chOff x="0" y="0"/>
          <a:chExt cx="0" cy="0"/>
        </a:xfrm>
      </p:grpSpPr>
      <p:graphicFrame>
        <p:nvGraphicFramePr>
          <p:cNvPr id="3" name="Object 310"/>
          <p:cNvGraphicFramePr>
            <a:graphicFrameLocks noChangeAspect="1"/>
          </p:cNvGraphicFramePr>
          <p:nvPr userDrawn="1"/>
        </p:nvGraphicFramePr>
        <p:xfrm>
          <a:off x="6659563" y="90488"/>
          <a:ext cx="2408237" cy="976312"/>
        </p:xfrm>
        <a:graphic>
          <a:graphicData uri="http://schemas.openxmlformats.org/presentationml/2006/ole">
            <mc:AlternateContent xmlns:mc="http://schemas.openxmlformats.org/markup-compatibility/2006">
              <mc:Choice xmlns:v="urn:schemas-microsoft-com:vml" Requires="v">
                <p:oleObj name="Photo Editor Photo" r:id="rId2" imgW="5806943" imgH="2529524" progId="MSPhotoEd.3">
                  <p:embed/>
                </p:oleObj>
              </mc:Choice>
              <mc:Fallback>
                <p:oleObj name="Photo Editor Photo" r:id="rId2" imgW="5806943" imgH="2529524" progId="MSPhotoEd.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563" y="90488"/>
                        <a:ext cx="2408237" cy="97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 name="Picture 30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6172200"/>
            <a:ext cx="9144000" cy="685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265"/>
          <p:cNvSpPr>
            <a:spLocks noChangeArrowheads="1"/>
          </p:cNvSpPr>
          <p:nvPr userDrawn="1"/>
        </p:nvSpPr>
        <p:spPr bwMode="auto">
          <a:xfrm>
            <a:off x="1524000" y="76200"/>
            <a:ext cx="4648200" cy="685800"/>
          </a:xfrm>
          <a:prstGeom prst="rect">
            <a:avLst/>
          </a:prstGeom>
          <a:noFill/>
          <a:ln>
            <a:noFill/>
          </a:ln>
          <a:effectLst/>
          <a:extLst>
            <a:ext uri="{909E8E84-426E-40DD-AFC4-6F175D3DCCD1}">
              <a14:hiddenFill xmlns:a14="http://schemas.microsoft.com/office/drawing/2010/main">
                <a:solidFill>
                  <a:srgbClr val="0093D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algn="ctr" eaLnBrk="1" hangingPunct="1">
              <a:defRPr/>
            </a:pPr>
            <a:endParaRPr lang="de-DE" altLang="de-DE" sz="2400" b="1" dirty="0">
              <a:solidFill>
                <a:srgbClr val="0093D0"/>
              </a:solidFill>
              <a:latin typeface="Verdana" pitchFamily="34" charset="0"/>
            </a:endParaRPr>
          </a:p>
        </p:txBody>
      </p:sp>
      <p:sp>
        <p:nvSpPr>
          <p:cNvPr id="6" name="Rectangle 236"/>
          <p:cNvSpPr>
            <a:spLocks noChangeArrowheads="1"/>
          </p:cNvSpPr>
          <p:nvPr userDrawn="1"/>
        </p:nvSpPr>
        <p:spPr bwMode="auto">
          <a:xfrm>
            <a:off x="3684588" y="3181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endParaRPr lang="de-DE" altLang="de-DE" dirty="0"/>
          </a:p>
        </p:txBody>
      </p:sp>
      <p:sp>
        <p:nvSpPr>
          <p:cNvPr id="7" name="Line 302"/>
          <p:cNvSpPr>
            <a:spLocks noChangeShapeType="1"/>
          </p:cNvSpPr>
          <p:nvPr userDrawn="1"/>
        </p:nvSpPr>
        <p:spPr bwMode="auto">
          <a:xfrm>
            <a:off x="0" y="908050"/>
            <a:ext cx="9144000" cy="0"/>
          </a:xfrm>
          <a:prstGeom prst="line">
            <a:avLst/>
          </a:prstGeom>
          <a:noFill/>
          <a:ln w="9525">
            <a:solidFill>
              <a:srgbClr val="0086B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8" name="Rectangle 306"/>
          <p:cNvSpPr>
            <a:spLocks noChangeArrowheads="1"/>
          </p:cNvSpPr>
          <p:nvPr userDrawn="1"/>
        </p:nvSpPr>
        <p:spPr bwMode="auto">
          <a:xfrm>
            <a:off x="8534400" y="6477000"/>
            <a:ext cx="538163"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fld id="{2C6C8520-F487-49FC-9530-62426DE462F8}" type="slidenum">
              <a:rPr lang="de-DE" altLang="de-DE" sz="1000" b="1" smtClean="0">
                <a:solidFill>
                  <a:schemeClr val="bg1"/>
                </a:solidFill>
                <a:latin typeface="Verdana" pitchFamily="34" charset="0"/>
              </a:rPr>
              <a:pPr eaLnBrk="1" hangingPunct="1">
                <a:defRPr/>
              </a:pPr>
              <a:t>‹Nr.›</a:t>
            </a:fld>
            <a:endParaRPr lang="de-DE" altLang="de-DE" sz="1000" b="1" dirty="0">
              <a:solidFill>
                <a:schemeClr val="bg1"/>
              </a:solidFill>
              <a:latin typeface="Verdana" pitchFamily="34" charset="0"/>
            </a:endParaRPr>
          </a:p>
        </p:txBody>
      </p:sp>
      <p:sp>
        <p:nvSpPr>
          <p:cNvPr id="9" name="Line 307"/>
          <p:cNvSpPr>
            <a:spLocks noChangeShapeType="1"/>
          </p:cNvSpPr>
          <p:nvPr userDrawn="1"/>
        </p:nvSpPr>
        <p:spPr bwMode="auto">
          <a:xfrm>
            <a:off x="4495800" y="381000"/>
            <a:ext cx="27432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10" name="Rectangle 311"/>
          <p:cNvSpPr>
            <a:spLocks noChangeArrowheads="1"/>
          </p:cNvSpPr>
          <p:nvPr userDrawn="1"/>
        </p:nvSpPr>
        <p:spPr bwMode="auto">
          <a:xfrm>
            <a:off x="539750" y="188913"/>
            <a:ext cx="5632450" cy="573087"/>
          </a:xfrm>
          <a:prstGeom prst="rect">
            <a:avLst/>
          </a:prstGeom>
          <a:noFill/>
          <a:ln>
            <a:noFill/>
          </a:ln>
          <a:effectLst/>
          <a:extLst>
            <a:ext uri="{909E8E84-426E-40DD-AFC4-6F175D3DCCD1}">
              <a14:hiddenFill xmlns:a14="http://schemas.microsoft.com/office/drawing/2010/main">
                <a:solidFill>
                  <a:srgbClr val="0093D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de-DE" b="1" dirty="0">
                <a:solidFill>
                  <a:schemeClr val="tx2"/>
                </a:solidFill>
                <a:effectLst>
                  <a:outerShdw blurRad="38100" dist="38100" dir="2700000" algn="tl">
                    <a:srgbClr val="C0C0C0"/>
                  </a:outerShdw>
                </a:effectLst>
                <a:latin typeface="Verdana" pitchFamily="34" charset="0"/>
              </a:rPr>
              <a:t>Projekt: Optimierung der Finanzprozesse</a:t>
            </a:r>
          </a:p>
        </p:txBody>
      </p:sp>
      <p:sp>
        <p:nvSpPr>
          <p:cNvPr id="11" name="Text Box 312"/>
          <p:cNvSpPr txBox="1">
            <a:spLocks noChangeArrowheads="1"/>
          </p:cNvSpPr>
          <p:nvPr userDrawn="1"/>
        </p:nvSpPr>
        <p:spPr bwMode="auto">
          <a:xfrm>
            <a:off x="1187450" y="5373688"/>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spcBef>
                <a:spcPct val="50000"/>
              </a:spcBef>
              <a:defRPr/>
            </a:pPr>
            <a:r>
              <a:rPr lang="de-DE" sz="1000" b="1" dirty="0">
                <a:solidFill>
                  <a:schemeClr val="bg1"/>
                </a:solidFill>
                <a:latin typeface="Verdana" pitchFamily="34" charset="0"/>
              </a:rPr>
              <a:t>Funktionsbereich  102.0</a:t>
            </a:r>
          </a:p>
        </p:txBody>
      </p:sp>
      <p:sp>
        <p:nvSpPr>
          <p:cNvPr id="12" name="Text Box 313"/>
          <p:cNvSpPr txBox="1">
            <a:spLocks noChangeArrowheads="1"/>
          </p:cNvSpPr>
          <p:nvPr userDrawn="1"/>
        </p:nvSpPr>
        <p:spPr bwMode="auto">
          <a:xfrm>
            <a:off x="381000" y="6562725"/>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r>
              <a:rPr lang="de-DE" sz="1000" b="1" dirty="0">
                <a:solidFill>
                  <a:schemeClr val="bg1"/>
                </a:solidFill>
                <a:latin typeface="Verdana" pitchFamily="34" charset="0"/>
              </a:rPr>
              <a:t>Funktionsbereich  102.0</a:t>
            </a:r>
            <a:endParaRPr lang="de-DE" dirty="0"/>
          </a:p>
        </p:txBody>
      </p:sp>
      <p:sp>
        <p:nvSpPr>
          <p:cNvPr id="2" name="Titel 1"/>
          <p:cNvSpPr>
            <a:spLocks noGrp="1"/>
          </p:cNvSpPr>
          <p:nvPr>
            <p:ph type="title"/>
          </p:nvPr>
        </p:nvSpPr>
        <p:spPr>
          <a:xfrm>
            <a:off x="457200" y="274638"/>
            <a:ext cx="8229600" cy="1143000"/>
          </a:xfrm>
          <a:prstGeom prst="rect">
            <a:avLst/>
          </a:prstGeom>
        </p:spPr>
        <p:txBody>
          <a:bodyPr/>
          <a:lstStyle/>
          <a:p>
            <a:r>
              <a:rPr lang="de-DE"/>
              <a:t>Titelmasterformat durch Klicken bearbeiten</a:t>
            </a:r>
          </a:p>
        </p:txBody>
      </p:sp>
    </p:spTree>
    <p:extLst>
      <p:ext uri="{BB962C8B-B14F-4D97-AF65-F5344CB8AC3E}">
        <p14:creationId xmlns:p14="http://schemas.microsoft.com/office/powerpoint/2010/main" val="227877155"/>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eer">
    <p:spTree>
      <p:nvGrpSpPr>
        <p:cNvPr id="1" name=""/>
        <p:cNvGrpSpPr/>
        <p:nvPr/>
      </p:nvGrpSpPr>
      <p:grpSpPr>
        <a:xfrm>
          <a:off x="0" y="0"/>
          <a:ext cx="0" cy="0"/>
          <a:chOff x="0" y="0"/>
          <a:chExt cx="0" cy="0"/>
        </a:xfrm>
      </p:grpSpPr>
      <p:graphicFrame>
        <p:nvGraphicFramePr>
          <p:cNvPr id="2" name="Object 310"/>
          <p:cNvGraphicFramePr>
            <a:graphicFrameLocks noChangeAspect="1"/>
          </p:cNvGraphicFramePr>
          <p:nvPr userDrawn="1"/>
        </p:nvGraphicFramePr>
        <p:xfrm>
          <a:off x="6659563" y="90488"/>
          <a:ext cx="2408237" cy="976312"/>
        </p:xfrm>
        <a:graphic>
          <a:graphicData uri="http://schemas.openxmlformats.org/presentationml/2006/ole">
            <mc:AlternateContent xmlns:mc="http://schemas.openxmlformats.org/markup-compatibility/2006">
              <mc:Choice xmlns:v="urn:schemas-microsoft-com:vml" Requires="v">
                <p:oleObj name="Photo Editor Photo" r:id="rId2" imgW="5806943" imgH="2529524" progId="MSPhotoEd.3">
                  <p:embed/>
                </p:oleObj>
              </mc:Choice>
              <mc:Fallback>
                <p:oleObj name="Photo Editor Photo" r:id="rId2" imgW="5806943" imgH="2529524" progId="MSPhotoEd.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563" y="90488"/>
                        <a:ext cx="2408237" cy="97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 name="Picture 30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6172200"/>
            <a:ext cx="9144000" cy="685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265"/>
          <p:cNvSpPr>
            <a:spLocks noChangeArrowheads="1"/>
          </p:cNvSpPr>
          <p:nvPr userDrawn="1"/>
        </p:nvSpPr>
        <p:spPr bwMode="auto">
          <a:xfrm>
            <a:off x="1524000" y="76200"/>
            <a:ext cx="4648200" cy="685800"/>
          </a:xfrm>
          <a:prstGeom prst="rect">
            <a:avLst/>
          </a:prstGeom>
          <a:noFill/>
          <a:ln>
            <a:noFill/>
          </a:ln>
          <a:effectLst/>
          <a:extLst>
            <a:ext uri="{909E8E84-426E-40DD-AFC4-6F175D3DCCD1}">
              <a14:hiddenFill xmlns:a14="http://schemas.microsoft.com/office/drawing/2010/main">
                <a:solidFill>
                  <a:srgbClr val="0093D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algn="ctr" eaLnBrk="1" hangingPunct="1">
              <a:defRPr/>
            </a:pPr>
            <a:endParaRPr lang="de-DE" altLang="de-DE" sz="2400" b="1" dirty="0">
              <a:solidFill>
                <a:srgbClr val="0093D0"/>
              </a:solidFill>
              <a:latin typeface="Verdana" pitchFamily="34" charset="0"/>
            </a:endParaRPr>
          </a:p>
        </p:txBody>
      </p:sp>
      <p:sp>
        <p:nvSpPr>
          <p:cNvPr id="5" name="Rectangle 236"/>
          <p:cNvSpPr>
            <a:spLocks noChangeArrowheads="1"/>
          </p:cNvSpPr>
          <p:nvPr userDrawn="1"/>
        </p:nvSpPr>
        <p:spPr bwMode="auto">
          <a:xfrm>
            <a:off x="3684588" y="3181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endParaRPr lang="de-DE" altLang="de-DE" dirty="0"/>
          </a:p>
        </p:txBody>
      </p:sp>
      <p:sp>
        <p:nvSpPr>
          <p:cNvPr id="6" name="Line 302"/>
          <p:cNvSpPr>
            <a:spLocks noChangeShapeType="1"/>
          </p:cNvSpPr>
          <p:nvPr userDrawn="1"/>
        </p:nvSpPr>
        <p:spPr bwMode="auto">
          <a:xfrm>
            <a:off x="0" y="908050"/>
            <a:ext cx="9144000" cy="0"/>
          </a:xfrm>
          <a:prstGeom prst="line">
            <a:avLst/>
          </a:prstGeom>
          <a:noFill/>
          <a:ln w="9525">
            <a:solidFill>
              <a:srgbClr val="0086B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7" name="Rectangle 306"/>
          <p:cNvSpPr>
            <a:spLocks noChangeArrowheads="1"/>
          </p:cNvSpPr>
          <p:nvPr userDrawn="1"/>
        </p:nvSpPr>
        <p:spPr bwMode="auto">
          <a:xfrm>
            <a:off x="8534400" y="6477000"/>
            <a:ext cx="538163"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fld id="{AAA33A2B-389A-40FE-A677-F01A5801D534}" type="slidenum">
              <a:rPr lang="de-DE" altLang="de-DE" sz="1000" b="1" smtClean="0">
                <a:solidFill>
                  <a:schemeClr val="bg1"/>
                </a:solidFill>
                <a:latin typeface="Verdana" pitchFamily="34" charset="0"/>
              </a:rPr>
              <a:pPr eaLnBrk="1" hangingPunct="1">
                <a:defRPr/>
              </a:pPr>
              <a:t>‹Nr.›</a:t>
            </a:fld>
            <a:endParaRPr lang="de-DE" altLang="de-DE" sz="1000" b="1" dirty="0">
              <a:solidFill>
                <a:schemeClr val="bg1"/>
              </a:solidFill>
              <a:latin typeface="Verdana" pitchFamily="34" charset="0"/>
            </a:endParaRPr>
          </a:p>
        </p:txBody>
      </p:sp>
      <p:sp>
        <p:nvSpPr>
          <p:cNvPr id="8" name="Line 307"/>
          <p:cNvSpPr>
            <a:spLocks noChangeShapeType="1"/>
          </p:cNvSpPr>
          <p:nvPr userDrawn="1"/>
        </p:nvSpPr>
        <p:spPr bwMode="auto">
          <a:xfrm>
            <a:off x="4495800" y="381000"/>
            <a:ext cx="27432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9" name="Rectangle 311"/>
          <p:cNvSpPr>
            <a:spLocks noChangeArrowheads="1"/>
          </p:cNvSpPr>
          <p:nvPr userDrawn="1"/>
        </p:nvSpPr>
        <p:spPr bwMode="auto">
          <a:xfrm>
            <a:off x="539750" y="188913"/>
            <a:ext cx="5632450" cy="573087"/>
          </a:xfrm>
          <a:prstGeom prst="rect">
            <a:avLst/>
          </a:prstGeom>
          <a:noFill/>
          <a:ln>
            <a:noFill/>
          </a:ln>
          <a:effectLst/>
          <a:extLst>
            <a:ext uri="{909E8E84-426E-40DD-AFC4-6F175D3DCCD1}">
              <a14:hiddenFill xmlns:a14="http://schemas.microsoft.com/office/drawing/2010/main">
                <a:solidFill>
                  <a:srgbClr val="0093D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de-DE" b="1" dirty="0">
                <a:solidFill>
                  <a:schemeClr val="tx2"/>
                </a:solidFill>
                <a:effectLst>
                  <a:outerShdw blurRad="38100" dist="38100" dir="2700000" algn="tl">
                    <a:srgbClr val="C0C0C0"/>
                  </a:outerShdw>
                </a:effectLst>
                <a:latin typeface="Verdana" pitchFamily="34" charset="0"/>
              </a:rPr>
              <a:t>Projekt: Optimierung der Finanzprozesse</a:t>
            </a:r>
          </a:p>
        </p:txBody>
      </p:sp>
      <p:sp>
        <p:nvSpPr>
          <p:cNvPr id="10" name="Text Box 312"/>
          <p:cNvSpPr txBox="1">
            <a:spLocks noChangeArrowheads="1"/>
          </p:cNvSpPr>
          <p:nvPr userDrawn="1"/>
        </p:nvSpPr>
        <p:spPr bwMode="auto">
          <a:xfrm>
            <a:off x="1187450" y="5373688"/>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spcBef>
                <a:spcPct val="50000"/>
              </a:spcBef>
              <a:defRPr/>
            </a:pPr>
            <a:r>
              <a:rPr lang="de-DE" sz="1000" b="1" dirty="0">
                <a:solidFill>
                  <a:schemeClr val="bg1"/>
                </a:solidFill>
                <a:latin typeface="Verdana" pitchFamily="34" charset="0"/>
              </a:rPr>
              <a:t>Funktionsbereich  102.0</a:t>
            </a:r>
          </a:p>
        </p:txBody>
      </p:sp>
      <p:sp>
        <p:nvSpPr>
          <p:cNvPr id="11" name="Text Box 313"/>
          <p:cNvSpPr txBox="1">
            <a:spLocks noChangeArrowheads="1"/>
          </p:cNvSpPr>
          <p:nvPr userDrawn="1"/>
        </p:nvSpPr>
        <p:spPr bwMode="auto">
          <a:xfrm>
            <a:off x="381000" y="6562725"/>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r>
              <a:rPr lang="de-DE" sz="1000" b="1" dirty="0">
                <a:solidFill>
                  <a:schemeClr val="bg1"/>
                </a:solidFill>
                <a:latin typeface="Verdana" pitchFamily="34" charset="0"/>
              </a:rPr>
              <a:t>Fachbereich 102</a:t>
            </a:r>
            <a:endParaRPr lang="de-DE" dirty="0"/>
          </a:p>
        </p:txBody>
      </p:sp>
      <p:sp>
        <p:nvSpPr>
          <p:cNvPr id="12" name="Abgerundetes Rechteck 12"/>
          <p:cNvSpPr>
            <a:spLocks noChangeArrowheads="1"/>
          </p:cNvSpPr>
          <p:nvPr userDrawn="1"/>
        </p:nvSpPr>
        <p:spPr bwMode="auto">
          <a:xfrm>
            <a:off x="1331913" y="260350"/>
            <a:ext cx="3960812" cy="431800"/>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endParaRPr lang="de-DE" altLang="de-DE" dirty="0"/>
          </a:p>
        </p:txBody>
      </p:sp>
    </p:spTree>
    <p:extLst>
      <p:ext uri="{BB962C8B-B14F-4D97-AF65-F5344CB8AC3E}">
        <p14:creationId xmlns:p14="http://schemas.microsoft.com/office/powerpoint/2010/main" val="1670062995"/>
      </p:ext>
    </p:extLst>
  </p:cSld>
  <p:clrMapOvr>
    <a:overrideClrMapping bg1="lt1" tx1="dk1" bg2="lt2" tx2="dk2" accent1="accent1" accent2="accent2" accent3="accent3" accent4="accent4" accent5="accent5" accent6="accent6" hlink="hlink" folHlink="folHlink"/>
  </p:clrMapOvr>
  <p:transition/>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Überschrift">
    <p:spTree>
      <p:nvGrpSpPr>
        <p:cNvPr id="1" name=""/>
        <p:cNvGrpSpPr/>
        <p:nvPr/>
      </p:nvGrpSpPr>
      <p:grpSpPr>
        <a:xfrm>
          <a:off x="0" y="0"/>
          <a:ext cx="0" cy="0"/>
          <a:chOff x="0" y="0"/>
          <a:chExt cx="0" cy="0"/>
        </a:xfrm>
      </p:grpSpPr>
      <p:graphicFrame>
        <p:nvGraphicFramePr>
          <p:cNvPr id="5" name="Object 310"/>
          <p:cNvGraphicFramePr>
            <a:graphicFrameLocks noChangeAspect="1"/>
          </p:cNvGraphicFramePr>
          <p:nvPr userDrawn="1"/>
        </p:nvGraphicFramePr>
        <p:xfrm>
          <a:off x="6659563" y="90488"/>
          <a:ext cx="2408237" cy="976312"/>
        </p:xfrm>
        <a:graphic>
          <a:graphicData uri="http://schemas.openxmlformats.org/presentationml/2006/ole">
            <mc:AlternateContent xmlns:mc="http://schemas.openxmlformats.org/markup-compatibility/2006">
              <mc:Choice xmlns:v="urn:schemas-microsoft-com:vml" Requires="v">
                <p:oleObj name="Photo Editor Photo" r:id="rId2" imgW="5806943" imgH="2529524" progId="MSPhotoEd.3">
                  <p:embed/>
                </p:oleObj>
              </mc:Choice>
              <mc:Fallback>
                <p:oleObj name="Photo Editor Photo" r:id="rId2" imgW="5806943" imgH="2529524" progId="MSPhotoEd.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563" y="90488"/>
                        <a:ext cx="2408237" cy="97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 name="Picture 30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6172200"/>
            <a:ext cx="9144000" cy="685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265"/>
          <p:cNvSpPr>
            <a:spLocks noChangeArrowheads="1"/>
          </p:cNvSpPr>
          <p:nvPr userDrawn="1"/>
        </p:nvSpPr>
        <p:spPr bwMode="auto">
          <a:xfrm>
            <a:off x="1524000" y="76200"/>
            <a:ext cx="4648200" cy="685800"/>
          </a:xfrm>
          <a:prstGeom prst="rect">
            <a:avLst/>
          </a:prstGeom>
          <a:noFill/>
          <a:ln>
            <a:noFill/>
          </a:ln>
          <a:effectLst/>
          <a:extLst>
            <a:ext uri="{909E8E84-426E-40DD-AFC4-6F175D3DCCD1}">
              <a14:hiddenFill xmlns:a14="http://schemas.microsoft.com/office/drawing/2010/main">
                <a:solidFill>
                  <a:srgbClr val="0093D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algn="ctr" eaLnBrk="1" hangingPunct="1">
              <a:defRPr/>
            </a:pPr>
            <a:endParaRPr lang="de-DE" altLang="de-DE" sz="2400" b="1" dirty="0">
              <a:solidFill>
                <a:srgbClr val="0093D0"/>
              </a:solidFill>
              <a:latin typeface="Verdana" pitchFamily="34" charset="0"/>
            </a:endParaRPr>
          </a:p>
        </p:txBody>
      </p:sp>
      <p:sp>
        <p:nvSpPr>
          <p:cNvPr id="8" name="Rectangle 236"/>
          <p:cNvSpPr>
            <a:spLocks noChangeArrowheads="1"/>
          </p:cNvSpPr>
          <p:nvPr userDrawn="1"/>
        </p:nvSpPr>
        <p:spPr bwMode="auto">
          <a:xfrm>
            <a:off x="3684588" y="3181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endParaRPr lang="de-DE" altLang="de-DE" dirty="0"/>
          </a:p>
        </p:txBody>
      </p:sp>
      <p:sp>
        <p:nvSpPr>
          <p:cNvPr id="9" name="Line 302"/>
          <p:cNvSpPr>
            <a:spLocks noChangeShapeType="1"/>
          </p:cNvSpPr>
          <p:nvPr userDrawn="1"/>
        </p:nvSpPr>
        <p:spPr bwMode="auto">
          <a:xfrm>
            <a:off x="0" y="908050"/>
            <a:ext cx="9144000" cy="0"/>
          </a:xfrm>
          <a:prstGeom prst="line">
            <a:avLst/>
          </a:prstGeom>
          <a:noFill/>
          <a:ln w="9525">
            <a:solidFill>
              <a:srgbClr val="0086B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10" name="Rectangle 306"/>
          <p:cNvSpPr>
            <a:spLocks noChangeArrowheads="1"/>
          </p:cNvSpPr>
          <p:nvPr userDrawn="1"/>
        </p:nvSpPr>
        <p:spPr bwMode="auto">
          <a:xfrm>
            <a:off x="8534400" y="6477000"/>
            <a:ext cx="538163"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fld id="{F516687B-82A3-4E9A-825F-05C9F23E08A0}" type="slidenum">
              <a:rPr lang="de-DE" altLang="de-DE" sz="1000" b="1" smtClean="0">
                <a:solidFill>
                  <a:schemeClr val="bg1"/>
                </a:solidFill>
                <a:latin typeface="Verdana" pitchFamily="34" charset="0"/>
              </a:rPr>
              <a:pPr eaLnBrk="1" hangingPunct="1">
                <a:defRPr/>
              </a:pPr>
              <a:t>‹Nr.›</a:t>
            </a:fld>
            <a:endParaRPr lang="de-DE" altLang="de-DE" sz="1000" b="1" dirty="0">
              <a:solidFill>
                <a:schemeClr val="bg1"/>
              </a:solidFill>
              <a:latin typeface="Verdana" pitchFamily="34" charset="0"/>
            </a:endParaRPr>
          </a:p>
        </p:txBody>
      </p:sp>
      <p:sp>
        <p:nvSpPr>
          <p:cNvPr id="11" name="Line 307"/>
          <p:cNvSpPr>
            <a:spLocks noChangeShapeType="1"/>
          </p:cNvSpPr>
          <p:nvPr userDrawn="1"/>
        </p:nvSpPr>
        <p:spPr bwMode="auto">
          <a:xfrm>
            <a:off x="4495800" y="381000"/>
            <a:ext cx="27432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12" name="Rectangle 311"/>
          <p:cNvSpPr>
            <a:spLocks noChangeArrowheads="1"/>
          </p:cNvSpPr>
          <p:nvPr userDrawn="1"/>
        </p:nvSpPr>
        <p:spPr bwMode="auto">
          <a:xfrm>
            <a:off x="539750" y="188913"/>
            <a:ext cx="5632450" cy="573087"/>
          </a:xfrm>
          <a:prstGeom prst="rect">
            <a:avLst/>
          </a:prstGeom>
          <a:noFill/>
          <a:ln>
            <a:noFill/>
          </a:ln>
          <a:effectLst/>
          <a:extLst>
            <a:ext uri="{909E8E84-426E-40DD-AFC4-6F175D3DCCD1}">
              <a14:hiddenFill xmlns:a14="http://schemas.microsoft.com/office/drawing/2010/main">
                <a:solidFill>
                  <a:srgbClr val="0093D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de-DE" b="1" dirty="0">
                <a:solidFill>
                  <a:schemeClr val="tx2"/>
                </a:solidFill>
                <a:effectLst>
                  <a:outerShdw blurRad="38100" dist="38100" dir="2700000" algn="tl">
                    <a:srgbClr val="C0C0C0"/>
                  </a:outerShdw>
                </a:effectLst>
                <a:latin typeface="Verdana" pitchFamily="34" charset="0"/>
              </a:rPr>
              <a:t>Projekt: Optimierung der Finanzprozesse</a:t>
            </a:r>
          </a:p>
        </p:txBody>
      </p:sp>
      <p:sp>
        <p:nvSpPr>
          <p:cNvPr id="13" name="Text Box 312"/>
          <p:cNvSpPr txBox="1">
            <a:spLocks noChangeArrowheads="1"/>
          </p:cNvSpPr>
          <p:nvPr userDrawn="1"/>
        </p:nvSpPr>
        <p:spPr bwMode="auto">
          <a:xfrm>
            <a:off x="1187450" y="5373688"/>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spcBef>
                <a:spcPct val="50000"/>
              </a:spcBef>
              <a:defRPr/>
            </a:pPr>
            <a:r>
              <a:rPr lang="de-DE" sz="1000" b="1" dirty="0">
                <a:solidFill>
                  <a:schemeClr val="bg1"/>
                </a:solidFill>
                <a:latin typeface="Verdana" pitchFamily="34" charset="0"/>
              </a:rPr>
              <a:t>Funktionsbereich  102.0</a:t>
            </a:r>
          </a:p>
        </p:txBody>
      </p:sp>
      <p:sp>
        <p:nvSpPr>
          <p:cNvPr id="14" name="Text Box 313"/>
          <p:cNvSpPr txBox="1">
            <a:spLocks noChangeArrowheads="1"/>
          </p:cNvSpPr>
          <p:nvPr userDrawn="1"/>
        </p:nvSpPr>
        <p:spPr bwMode="auto">
          <a:xfrm>
            <a:off x="381000" y="6562725"/>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r>
              <a:rPr lang="de-DE" sz="1000" b="1" dirty="0">
                <a:solidFill>
                  <a:schemeClr val="bg1"/>
                </a:solidFill>
                <a:latin typeface="Verdana" pitchFamily="34" charset="0"/>
              </a:rPr>
              <a:t>Funktionsbereich  102.0</a:t>
            </a:r>
            <a:endParaRPr lang="de-DE" dirty="0"/>
          </a:p>
        </p:txBody>
      </p:sp>
      <p:sp>
        <p:nvSpPr>
          <p:cNvPr id="2" name="Titel 1"/>
          <p:cNvSpPr>
            <a:spLocks noGrp="1"/>
          </p:cNvSpPr>
          <p:nvPr>
            <p:ph type="title"/>
          </p:nvPr>
        </p:nvSpPr>
        <p:spPr>
          <a:xfrm>
            <a:off x="457200" y="273050"/>
            <a:ext cx="3008313" cy="1162050"/>
          </a:xfrm>
          <a:prstGeom prst="rect">
            <a:avLst/>
          </a:prstGeom>
        </p:spPr>
        <p:txBody>
          <a:bodyPr anchor="b"/>
          <a:lstStyle>
            <a:lvl1pPr algn="l">
              <a:defRPr sz="2000" b="1"/>
            </a:lvl1pPr>
          </a:lstStyle>
          <a:p>
            <a:r>
              <a:rPr lang="de-DE"/>
              <a:t>Titelmasterformat durch Klicken bearbeiten</a:t>
            </a:r>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Tree>
    <p:extLst>
      <p:ext uri="{BB962C8B-B14F-4D97-AF65-F5344CB8AC3E}">
        <p14:creationId xmlns:p14="http://schemas.microsoft.com/office/powerpoint/2010/main" val="149596902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Überschrift">
    <p:spTree>
      <p:nvGrpSpPr>
        <p:cNvPr id="1" name=""/>
        <p:cNvGrpSpPr/>
        <p:nvPr/>
      </p:nvGrpSpPr>
      <p:grpSpPr>
        <a:xfrm>
          <a:off x="0" y="0"/>
          <a:ext cx="0" cy="0"/>
          <a:chOff x="0" y="0"/>
          <a:chExt cx="0" cy="0"/>
        </a:xfrm>
      </p:grpSpPr>
      <p:graphicFrame>
        <p:nvGraphicFramePr>
          <p:cNvPr id="5" name="Object 310"/>
          <p:cNvGraphicFramePr>
            <a:graphicFrameLocks noChangeAspect="1"/>
          </p:cNvGraphicFramePr>
          <p:nvPr userDrawn="1"/>
        </p:nvGraphicFramePr>
        <p:xfrm>
          <a:off x="6659563" y="90488"/>
          <a:ext cx="2408237" cy="976312"/>
        </p:xfrm>
        <a:graphic>
          <a:graphicData uri="http://schemas.openxmlformats.org/presentationml/2006/ole">
            <mc:AlternateContent xmlns:mc="http://schemas.openxmlformats.org/markup-compatibility/2006">
              <mc:Choice xmlns:v="urn:schemas-microsoft-com:vml" Requires="v">
                <p:oleObj name="Photo Editor Photo" r:id="rId2" imgW="5806943" imgH="2529524" progId="MSPhotoEd.3">
                  <p:embed/>
                </p:oleObj>
              </mc:Choice>
              <mc:Fallback>
                <p:oleObj name="Photo Editor Photo" r:id="rId2" imgW="5806943" imgH="2529524" progId="MSPhotoEd.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563" y="90488"/>
                        <a:ext cx="2408237" cy="97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 name="Picture 30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6172200"/>
            <a:ext cx="9144000" cy="685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265"/>
          <p:cNvSpPr>
            <a:spLocks noChangeArrowheads="1"/>
          </p:cNvSpPr>
          <p:nvPr userDrawn="1"/>
        </p:nvSpPr>
        <p:spPr bwMode="auto">
          <a:xfrm>
            <a:off x="1524000" y="76200"/>
            <a:ext cx="4648200" cy="685800"/>
          </a:xfrm>
          <a:prstGeom prst="rect">
            <a:avLst/>
          </a:prstGeom>
          <a:noFill/>
          <a:ln>
            <a:noFill/>
          </a:ln>
          <a:effectLst/>
          <a:extLst>
            <a:ext uri="{909E8E84-426E-40DD-AFC4-6F175D3DCCD1}">
              <a14:hiddenFill xmlns:a14="http://schemas.microsoft.com/office/drawing/2010/main">
                <a:solidFill>
                  <a:srgbClr val="0093D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algn="ctr" eaLnBrk="1" hangingPunct="1">
              <a:defRPr/>
            </a:pPr>
            <a:endParaRPr lang="de-DE" altLang="de-DE" sz="2400" b="1" dirty="0">
              <a:solidFill>
                <a:srgbClr val="0093D0"/>
              </a:solidFill>
              <a:latin typeface="Verdana" pitchFamily="34" charset="0"/>
            </a:endParaRPr>
          </a:p>
        </p:txBody>
      </p:sp>
      <p:sp>
        <p:nvSpPr>
          <p:cNvPr id="8" name="Rectangle 236"/>
          <p:cNvSpPr>
            <a:spLocks noChangeArrowheads="1"/>
          </p:cNvSpPr>
          <p:nvPr userDrawn="1"/>
        </p:nvSpPr>
        <p:spPr bwMode="auto">
          <a:xfrm>
            <a:off x="3684588" y="3181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endParaRPr lang="de-DE" altLang="de-DE" dirty="0"/>
          </a:p>
        </p:txBody>
      </p:sp>
      <p:sp>
        <p:nvSpPr>
          <p:cNvPr id="9" name="Line 302"/>
          <p:cNvSpPr>
            <a:spLocks noChangeShapeType="1"/>
          </p:cNvSpPr>
          <p:nvPr userDrawn="1"/>
        </p:nvSpPr>
        <p:spPr bwMode="auto">
          <a:xfrm>
            <a:off x="0" y="908050"/>
            <a:ext cx="9144000" cy="0"/>
          </a:xfrm>
          <a:prstGeom prst="line">
            <a:avLst/>
          </a:prstGeom>
          <a:noFill/>
          <a:ln w="9525">
            <a:solidFill>
              <a:srgbClr val="0086B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10" name="Rectangle 306"/>
          <p:cNvSpPr>
            <a:spLocks noChangeArrowheads="1"/>
          </p:cNvSpPr>
          <p:nvPr userDrawn="1"/>
        </p:nvSpPr>
        <p:spPr bwMode="auto">
          <a:xfrm>
            <a:off x="8534400" y="6477000"/>
            <a:ext cx="538163"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fld id="{65C5ECE6-BFC8-41BD-8711-000ECFC01FF3}" type="slidenum">
              <a:rPr lang="de-DE" altLang="de-DE" sz="1000" b="1" smtClean="0">
                <a:solidFill>
                  <a:schemeClr val="bg1"/>
                </a:solidFill>
                <a:latin typeface="Verdana" pitchFamily="34" charset="0"/>
              </a:rPr>
              <a:pPr eaLnBrk="1" hangingPunct="1">
                <a:defRPr/>
              </a:pPr>
              <a:t>‹Nr.›</a:t>
            </a:fld>
            <a:endParaRPr lang="de-DE" altLang="de-DE" sz="1000" b="1" dirty="0">
              <a:solidFill>
                <a:schemeClr val="bg1"/>
              </a:solidFill>
              <a:latin typeface="Verdana" pitchFamily="34" charset="0"/>
            </a:endParaRPr>
          </a:p>
        </p:txBody>
      </p:sp>
      <p:sp>
        <p:nvSpPr>
          <p:cNvPr id="11" name="Line 307"/>
          <p:cNvSpPr>
            <a:spLocks noChangeShapeType="1"/>
          </p:cNvSpPr>
          <p:nvPr userDrawn="1"/>
        </p:nvSpPr>
        <p:spPr bwMode="auto">
          <a:xfrm>
            <a:off x="4495800" y="381000"/>
            <a:ext cx="27432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12" name="Rectangle 311"/>
          <p:cNvSpPr>
            <a:spLocks noChangeArrowheads="1"/>
          </p:cNvSpPr>
          <p:nvPr userDrawn="1"/>
        </p:nvSpPr>
        <p:spPr bwMode="auto">
          <a:xfrm>
            <a:off x="539750" y="188913"/>
            <a:ext cx="5632450" cy="573087"/>
          </a:xfrm>
          <a:prstGeom prst="rect">
            <a:avLst/>
          </a:prstGeom>
          <a:noFill/>
          <a:ln>
            <a:noFill/>
          </a:ln>
          <a:effectLst/>
          <a:extLst>
            <a:ext uri="{909E8E84-426E-40DD-AFC4-6F175D3DCCD1}">
              <a14:hiddenFill xmlns:a14="http://schemas.microsoft.com/office/drawing/2010/main">
                <a:solidFill>
                  <a:srgbClr val="0093D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de-DE" b="1" dirty="0">
                <a:solidFill>
                  <a:schemeClr val="tx2"/>
                </a:solidFill>
                <a:effectLst>
                  <a:outerShdw blurRad="38100" dist="38100" dir="2700000" algn="tl">
                    <a:srgbClr val="C0C0C0"/>
                  </a:outerShdw>
                </a:effectLst>
                <a:latin typeface="Verdana" pitchFamily="34" charset="0"/>
              </a:rPr>
              <a:t>Projekt: Optimierung der Finanzprozesse</a:t>
            </a:r>
          </a:p>
        </p:txBody>
      </p:sp>
      <p:sp>
        <p:nvSpPr>
          <p:cNvPr id="13" name="Text Box 312"/>
          <p:cNvSpPr txBox="1">
            <a:spLocks noChangeArrowheads="1"/>
          </p:cNvSpPr>
          <p:nvPr userDrawn="1"/>
        </p:nvSpPr>
        <p:spPr bwMode="auto">
          <a:xfrm>
            <a:off x="1187450" y="5373688"/>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spcBef>
                <a:spcPct val="50000"/>
              </a:spcBef>
              <a:defRPr/>
            </a:pPr>
            <a:r>
              <a:rPr lang="de-DE" sz="1000" b="1" dirty="0">
                <a:solidFill>
                  <a:schemeClr val="bg1"/>
                </a:solidFill>
                <a:latin typeface="Verdana" pitchFamily="34" charset="0"/>
              </a:rPr>
              <a:t>Funktionsbereich  102.0</a:t>
            </a:r>
          </a:p>
        </p:txBody>
      </p:sp>
      <p:sp>
        <p:nvSpPr>
          <p:cNvPr id="14" name="Text Box 313"/>
          <p:cNvSpPr txBox="1">
            <a:spLocks noChangeArrowheads="1"/>
          </p:cNvSpPr>
          <p:nvPr userDrawn="1"/>
        </p:nvSpPr>
        <p:spPr bwMode="auto">
          <a:xfrm>
            <a:off x="381000" y="6562725"/>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r>
              <a:rPr lang="de-DE" sz="1000" b="1" dirty="0">
                <a:solidFill>
                  <a:schemeClr val="bg1"/>
                </a:solidFill>
                <a:latin typeface="Verdana" pitchFamily="34" charset="0"/>
              </a:rPr>
              <a:t>Funktionsbereich  102.0</a:t>
            </a:r>
            <a:endParaRPr lang="de-DE" dirty="0"/>
          </a:p>
        </p:txBody>
      </p:sp>
      <p:sp>
        <p:nvSpPr>
          <p:cNvPr id="2" name="Titel 1"/>
          <p:cNvSpPr>
            <a:spLocks noGrp="1"/>
          </p:cNvSpPr>
          <p:nvPr>
            <p:ph type="title"/>
          </p:nvPr>
        </p:nvSpPr>
        <p:spPr>
          <a:xfrm>
            <a:off x="1792288" y="4800600"/>
            <a:ext cx="5486400" cy="566738"/>
          </a:xfrm>
          <a:prstGeom prst="rect">
            <a:avLst/>
          </a:prstGeom>
        </p:spPr>
        <p:txBody>
          <a:bodyPr anchor="b"/>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dirty="0"/>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Tree>
    <p:extLst>
      <p:ext uri="{BB962C8B-B14F-4D97-AF65-F5344CB8AC3E}">
        <p14:creationId xmlns:p14="http://schemas.microsoft.com/office/powerpoint/2010/main" val="120026068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310"/>
          <p:cNvGraphicFramePr>
            <a:graphicFrameLocks noChangeAspect="1"/>
          </p:cNvGraphicFramePr>
          <p:nvPr userDrawn="1"/>
        </p:nvGraphicFramePr>
        <p:xfrm>
          <a:off x="6659563" y="90488"/>
          <a:ext cx="2408237" cy="976312"/>
        </p:xfrm>
        <a:graphic>
          <a:graphicData uri="http://schemas.openxmlformats.org/presentationml/2006/ole">
            <mc:AlternateContent xmlns:mc="http://schemas.openxmlformats.org/markup-compatibility/2006">
              <mc:Choice xmlns:v="urn:schemas-microsoft-com:vml" Requires="v">
                <p:oleObj name="Photo Editor Photo" r:id="rId13" imgW="5806943" imgH="2529524" progId="MSPhotoEd.3">
                  <p:embed/>
                </p:oleObj>
              </mc:Choice>
              <mc:Fallback>
                <p:oleObj name="Photo Editor Photo" r:id="rId13" imgW="5806943" imgH="2529524" progId="MSPhotoEd.3">
                  <p:embed/>
                  <p:pic>
                    <p:nvPicPr>
                      <p:cNvPr id="0" name="Object 3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59563" y="90488"/>
                        <a:ext cx="2408237" cy="97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027" name="Picture 305"/>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6172200"/>
            <a:ext cx="9144000" cy="685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9" name="Rectangle 236"/>
          <p:cNvSpPr>
            <a:spLocks noChangeArrowheads="1"/>
          </p:cNvSpPr>
          <p:nvPr userDrawn="1"/>
        </p:nvSpPr>
        <p:spPr bwMode="auto">
          <a:xfrm>
            <a:off x="3684588" y="3181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endParaRPr lang="de-DE" altLang="de-DE" dirty="0"/>
          </a:p>
        </p:txBody>
      </p:sp>
      <p:sp>
        <p:nvSpPr>
          <p:cNvPr id="2" name="Rectangle 251"/>
          <p:cNvSpPr>
            <a:spLocks noGrp="1" noChangeArrowheads="1"/>
          </p:cNvSpPr>
          <p:nvPr>
            <p:ph type="body" idx="1"/>
          </p:nvPr>
        </p:nvSpPr>
        <p:spPr bwMode="auto">
          <a:xfrm>
            <a:off x="685800" y="12954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de-DE" altLang="de-DE"/>
              <a:t>Klicken Sie, um die Formate des Vorlagentextes zu bearbeiten</a:t>
            </a:r>
          </a:p>
          <a:p>
            <a:pPr lvl="1"/>
            <a:r>
              <a:rPr lang="de-DE" altLang="de-DE"/>
              <a:t>Zweite Ebene</a:t>
            </a:r>
          </a:p>
          <a:p>
            <a:pPr lvl="2"/>
            <a:r>
              <a:rPr lang="de-DE" altLang="de-DE"/>
              <a:t>Dritte Ebene</a:t>
            </a:r>
          </a:p>
          <a:p>
            <a:pPr lvl="3"/>
            <a:r>
              <a:rPr lang="de-DE" altLang="de-DE"/>
              <a:t>Vierte Ebene</a:t>
            </a:r>
          </a:p>
          <a:p>
            <a:pPr lvl="4"/>
            <a:r>
              <a:rPr lang="de-DE" altLang="de-DE"/>
              <a:t>Fünfte Ebene</a:t>
            </a:r>
          </a:p>
        </p:txBody>
      </p:sp>
      <p:sp>
        <p:nvSpPr>
          <p:cNvPr id="1030" name="Line 302"/>
          <p:cNvSpPr>
            <a:spLocks noChangeShapeType="1"/>
          </p:cNvSpPr>
          <p:nvPr userDrawn="1"/>
        </p:nvSpPr>
        <p:spPr bwMode="auto">
          <a:xfrm>
            <a:off x="0" y="908050"/>
            <a:ext cx="9144000" cy="0"/>
          </a:xfrm>
          <a:prstGeom prst="line">
            <a:avLst/>
          </a:prstGeom>
          <a:noFill/>
          <a:ln w="9525">
            <a:solidFill>
              <a:srgbClr val="0086B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1032" name="Rectangle 306"/>
          <p:cNvSpPr>
            <a:spLocks noChangeArrowheads="1"/>
          </p:cNvSpPr>
          <p:nvPr userDrawn="1"/>
        </p:nvSpPr>
        <p:spPr bwMode="auto">
          <a:xfrm>
            <a:off x="8534400" y="6477000"/>
            <a:ext cx="538163"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fld id="{837F9573-7C14-405F-9092-47F46726D9A7}" type="slidenum">
              <a:rPr lang="de-DE" altLang="de-DE" sz="1000" b="1" smtClean="0">
                <a:solidFill>
                  <a:schemeClr val="bg1"/>
                </a:solidFill>
                <a:latin typeface="Verdana" pitchFamily="34" charset="0"/>
              </a:rPr>
              <a:pPr eaLnBrk="1" hangingPunct="1">
                <a:defRPr/>
              </a:pPr>
              <a:t>‹Nr.›</a:t>
            </a:fld>
            <a:endParaRPr lang="de-DE" altLang="de-DE" sz="1000" b="1" dirty="0">
              <a:solidFill>
                <a:schemeClr val="bg1"/>
              </a:solidFill>
              <a:latin typeface="Verdana" pitchFamily="34" charset="0"/>
            </a:endParaRPr>
          </a:p>
        </p:txBody>
      </p:sp>
      <p:sp>
        <p:nvSpPr>
          <p:cNvPr id="3" name="Line 307"/>
          <p:cNvSpPr>
            <a:spLocks noChangeShapeType="1"/>
          </p:cNvSpPr>
          <p:nvPr userDrawn="1"/>
        </p:nvSpPr>
        <p:spPr bwMode="auto">
          <a:xfrm>
            <a:off x="4495800" y="381000"/>
            <a:ext cx="27432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1035" name="Text Box 312"/>
          <p:cNvSpPr txBox="1">
            <a:spLocks noChangeArrowheads="1"/>
          </p:cNvSpPr>
          <p:nvPr userDrawn="1"/>
        </p:nvSpPr>
        <p:spPr bwMode="auto">
          <a:xfrm>
            <a:off x="1187450" y="5373688"/>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spcBef>
                <a:spcPct val="50000"/>
              </a:spcBef>
              <a:defRPr/>
            </a:pPr>
            <a:r>
              <a:rPr lang="de-DE" sz="1000" b="1" dirty="0">
                <a:solidFill>
                  <a:schemeClr val="bg1"/>
                </a:solidFill>
                <a:latin typeface="Verdana" pitchFamily="34" charset="0"/>
              </a:rPr>
              <a:t>Funktionsbereich  102.0</a:t>
            </a:r>
          </a:p>
        </p:txBody>
      </p:sp>
      <p:sp>
        <p:nvSpPr>
          <p:cNvPr id="1036" name="Text Box 313"/>
          <p:cNvSpPr txBox="1">
            <a:spLocks noChangeArrowheads="1"/>
          </p:cNvSpPr>
          <p:nvPr userDrawn="1"/>
        </p:nvSpPr>
        <p:spPr bwMode="auto">
          <a:xfrm>
            <a:off x="381000" y="6562725"/>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r>
              <a:rPr lang="de-DE" sz="1000" b="1" dirty="0">
                <a:solidFill>
                  <a:schemeClr val="bg1"/>
                </a:solidFill>
                <a:latin typeface="Verdana" pitchFamily="34" charset="0"/>
              </a:rPr>
              <a:t>Funktionsbereich  102.0</a:t>
            </a:r>
            <a:endParaRPr lang="de-DE" dirty="0"/>
          </a:p>
        </p:txBody>
      </p:sp>
    </p:spTree>
  </p:cSld>
  <p:clrMap bg1="lt1" tx1="dk1" bg2="lt2" tx2="dk2" accent1="accent1" accent2="accent2" accent3="accent3" accent4="accent4" accent5="accent5" accent6="accent6" hlink="hlink" folHlink="folHlink"/>
  <p:sldLayoutIdLst>
    <p:sldLayoutId id="2147486631" r:id="rId1"/>
    <p:sldLayoutId id="2147486632" r:id="rId2"/>
    <p:sldLayoutId id="2147486633" r:id="rId3"/>
    <p:sldLayoutId id="2147486634" r:id="rId4"/>
    <p:sldLayoutId id="2147486635" r:id="rId5"/>
    <p:sldLayoutId id="2147486636" r:id="rId6"/>
    <p:sldLayoutId id="2147486637" r:id="rId7"/>
    <p:sldLayoutId id="2147486638" r:id="rId8"/>
    <p:sldLayoutId id="2147486639" r:id="rId9"/>
    <p:sldLayoutId id="2147486640" r:id="rId10"/>
    <p:sldLayoutId id="2147486641" r:id="rId11"/>
  </p:sldLayoutIdLst>
  <p:transition/>
  <p:txStyles>
    <p:title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p:titleStyle>
    <p:bodyStyle>
      <a:lvl1pPr marL="342900" indent="-342900" algn="l" rtl="0" eaLnBrk="0" fontAlgn="base" hangingPunct="0">
        <a:spcBef>
          <a:spcPct val="20000"/>
        </a:spcBef>
        <a:spcAft>
          <a:spcPct val="0"/>
        </a:spcAft>
        <a:buClr>
          <a:srgbClr val="FF9933"/>
        </a:buClr>
        <a:buFont typeface="Wingdings" pitchFamily="2" charset="2"/>
        <a:buChar char="Ø"/>
        <a:defRPr sz="3200">
          <a:solidFill>
            <a:srgbClr val="000000"/>
          </a:solidFill>
          <a:latin typeface="+mn-lt"/>
          <a:ea typeface="+mn-ea"/>
          <a:cs typeface="+mn-cs"/>
        </a:defRPr>
      </a:lvl1pPr>
      <a:lvl2pPr marL="742950" indent="-285750" algn="l" rtl="0" eaLnBrk="0" fontAlgn="base" hangingPunct="0">
        <a:spcBef>
          <a:spcPct val="20000"/>
        </a:spcBef>
        <a:spcAft>
          <a:spcPct val="0"/>
        </a:spcAft>
        <a:buClr>
          <a:srgbClr val="FF9933"/>
        </a:buClr>
        <a:buFont typeface="Wingdings" pitchFamily="2" charset="2"/>
        <a:buChar char="v"/>
        <a:defRPr sz="2800">
          <a:solidFill>
            <a:srgbClr val="000000"/>
          </a:solidFill>
          <a:latin typeface="+mn-lt"/>
        </a:defRPr>
      </a:lvl2pPr>
      <a:lvl3pPr marL="1085850" indent="-228600" algn="l" rtl="0" eaLnBrk="0" fontAlgn="base" hangingPunct="0">
        <a:spcBef>
          <a:spcPct val="20000"/>
        </a:spcBef>
        <a:spcAft>
          <a:spcPct val="0"/>
        </a:spcAft>
        <a:buClr>
          <a:schemeClr val="accent2"/>
        </a:buClr>
        <a:buSzPct val="65000"/>
        <a:buFont typeface="Wingdings" pitchFamily="2" charset="2"/>
        <a:buChar char="l"/>
        <a:defRPr sz="2400">
          <a:solidFill>
            <a:srgbClr val="000000"/>
          </a:solidFill>
          <a:latin typeface="+mn-lt"/>
        </a:defRPr>
      </a:lvl3pPr>
      <a:lvl4pPr marL="1428750" indent="-228600" algn="l" rtl="0" eaLnBrk="0" fontAlgn="base" hangingPunct="0">
        <a:spcBef>
          <a:spcPct val="20000"/>
        </a:spcBef>
        <a:spcAft>
          <a:spcPct val="0"/>
        </a:spcAft>
        <a:buClr>
          <a:schemeClr val="accent2"/>
        </a:buClr>
        <a:buSzPct val="85000"/>
        <a:buFont typeface="Wingdings" pitchFamily="2" charset="2"/>
        <a:buChar char="w"/>
        <a:defRPr sz="2000">
          <a:solidFill>
            <a:srgbClr val="000000"/>
          </a:solidFill>
          <a:latin typeface="+mn-lt"/>
        </a:defRPr>
      </a:lvl4pPr>
      <a:lvl5pPr marL="1771650" indent="-228600" algn="l" rtl="0" eaLnBrk="0" fontAlgn="base" hangingPunct="0">
        <a:spcBef>
          <a:spcPct val="20000"/>
        </a:spcBef>
        <a:spcAft>
          <a:spcPct val="0"/>
        </a:spcAft>
        <a:buClr>
          <a:schemeClr val="accent2"/>
        </a:buClr>
        <a:buSzPct val="80000"/>
        <a:buFont typeface="Wingdings" pitchFamily="2" charset="2"/>
        <a:buChar char="§"/>
        <a:defRPr>
          <a:solidFill>
            <a:srgbClr val="000000"/>
          </a:solidFill>
          <a:latin typeface="+mn-lt"/>
        </a:defRPr>
      </a:lvl5pPr>
      <a:lvl6pPr marL="2228850" indent="-228600" algn="l" rtl="0" fontAlgn="base">
        <a:spcBef>
          <a:spcPct val="20000"/>
        </a:spcBef>
        <a:spcAft>
          <a:spcPct val="0"/>
        </a:spcAft>
        <a:buClr>
          <a:schemeClr val="accent2"/>
        </a:buClr>
        <a:buSzPct val="80000"/>
        <a:buFont typeface="Wingdings" pitchFamily="2" charset="2"/>
        <a:buChar char="§"/>
        <a:defRPr>
          <a:solidFill>
            <a:srgbClr val="000000"/>
          </a:solidFill>
          <a:latin typeface="+mn-lt"/>
        </a:defRPr>
      </a:lvl6pPr>
      <a:lvl7pPr marL="2686050" indent="-228600" algn="l" rtl="0" fontAlgn="base">
        <a:spcBef>
          <a:spcPct val="20000"/>
        </a:spcBef>
        <a:spcAft>
          <a:spcPct val="0"/>
        </a:spcAft>
        <a:buClr>
          <a:schemeClr val="accent2"/>
        </a:buClr>
        <a:buSzPct val="80000"/>
        <a:buFont typeface="Wingdings" pitchFamily="2" charset="2"/>
        <a:buChar char="§"/>
        <a:defRPr>
          <a:solidFill>
            <a:srgbClr val="000000"/>
          </a:solidFill>
          <a:latin typeface="+mn-lt"/>
        </a:defRPr>
      </a:lvl7pPr>
      <a:lvl8pPr marL="3143250" indent="-228600" algn="l" rtl="0" fontAlgn="base">
        <a:spcBef>
          <a:spcPct val="20000"/>
        </a:spcBef>
        <a:spcAft>
          <a:spcPct val="0"/>
        </a:spcAft>
        <a:buClr>
          <a:schemeClr val="accent2"/>
        </a:buClr>
        <a:buSzPct val="80000"/>
        <a:buFont typeface="Wingdings" pitchFamily="2" charset="2"/>
        <a:buChar char="§"/>
        <a:defRPr>
          <a:solidFill>
            <a:srgbClr val="000000"/>
          </a:solidFill>
          <a:latin typeface="+mn-lt"/>
        </a:defRPr>
      </a:lvl8pPr>
      <a:lvl9pPr marL="3600450" indent="-228600" algn="l" rtl="0" fontAlgn="base">
        <a:spcBef>
          <a:spcPct val="20000"/>
        </a:spcBef>
        <a:spcAft>
          <a:spcPct val="0"/>
        </a:spcAft>
        <a:buClr>
          <a:schemeClr val="accent2"/>
        </a:buClr>
        <a:buSzPct val="80000"/>
        <a:buFont typeface="Wingdings" pitchFamily="2" charset="2"/>
        <a:buChar char="§"/>
        <a:defRPr>
          <a:solidFill>
            <a:srgbClr val="000000"/>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11.xml"/><Relationship Id="rId3" Type="http://schemas.openxmlformats.org/officeDocument/2006/relationships/image" Target="../media/image19.png"/><Relationship Id="rId7" Type="http://schemas.openxmlformats.org/officeDocument/2006/relationships/diagramQuickStyle" Target="../diagrams/quickStyle1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Layout" Target="../diagrams/layout11.xml"/><Relationship Id="rId5" Type="http://schemas.openxmlformats.org/officeDocument/2006/relationships/diagramData" Target="../diagrams/data11.xml"/><Relationship Id="rId4" Type="http://schemas.openxmlformats.org/officeDocument/2006/relationships/image" Target="../media/image7.png"/><Relationship Id="rId9" Type="http://schemas.microsoft.com/office/2007/relationships/diagramDrawing" Target="../diagrams/drawing11.xml"/></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12.xml"/><Relationship Id="rId3" Type="http://schemas.openxmlformats.org/officeDocument/2006/relationships/image" Target="../media/image7.png"/><Relationship Id="rId7" Type="http://schemas.openxmlformats.org/officeDocument/2006/relationships/diagramLayout" Target="../diagrams/layout1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Data" Target="../diagrams/data12.xml"/><Relationship Id="rId5" Type="http://schemas.openxmlformats.org/officeDocument/2006/relationships/image" Target="../media/image21.JPG"/><Relationship Id="rId10" Type="http://schemas.microsoft.com/office/2007/relationships/diagramDrawing" Target="../diagrams/drawing12.xml"/><Relationship Id="rId4" Type="http://schemas.openxmlformats.org/officeDocument/2006/relationships/image" Target="../media/image20.JPG"/><Relationship Id="rId9" Type="http://schemas.openxmlformats.org/officeDocument/2006/relationships/diagramColors" Target="../diagrams/colors12.xml"/></Relationships>
</file>

<file path=ppt/slides/_rels/slide12.xml.rels><?xml version="1.0" encoding="UTF-8" standalone="yes"?>
<Relationships xmlns="http://schemas.openxmlformats.org/package/2006/relationships"><Relationship Id="rId8" Type="http://schemas.openxmlformats.org/officeDocument/2006/relationships/diagramQuickStyle" Target="../diagrams/quickStyle13.xml"/><Relationship Id="rId3" Type="http://schemas.openxmlformats.org/officeDocument/2006/relationships/image" Target="../media/image7.png"/><Relationship Id="rId7" Type="http://schemas.openxmlformats.org/officeDocument/2006/relationships/diagramLayout" Target="../diagrams/layout1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Data" Target="../diagrams/data13.xml"/><Relationship Id="rId5" Type="http://schemas.openxmlformats.org/officeDocument/2006/relationships/image" Target="../media/image23.png"/><Relationship Id="rId10" Type="http://schemas.microsoft.com/office/2007/relationships/diagramDrawing" Target="../diagrams/drawing13.xml"/><Relationship Id="rId4" Type="http://schemas.openxmlformats.org/officeDocument/2006/relationships/image" Target="../media/image22.png"/><Relationship Id="rId9" Type="http://schemas.openxmlformats.org/officeDocument/2006/relationships/diagramColors" Target="../diagrams/colors13.xml"/></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diagramDrawing" Target="../diagrams/drawing15.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4.xml"/><Relationship Id="rId11" Type="http://schemas.openxmlformats.org/officeDocument/2006/relationships/diagramColors" Target="../diagrams/colors15.xml"/><Relationship Id="rId5" Type="http://schemas.openxmlformats.org/officeDocument/2006/relationships/diagramQuickStyle" Target="../diagrams/quickStyle14.xml"/><Relationship Id="rId10" Type="http://schemas.openxmlformats.org/officeDocument/2006/relationships/diagramQuickStyle" Target="../diagrams/quickStyle15.xml"/><Relationship Id="rId4" Type="http://schemas.openxmlformats.org/officeDocument/2006/relationships/diagramLayout" Target="../diagrams/layout14.xml"/><Relationship Id="rId9" Type="http://schemas.openxmlformats.org/officeDocument/2006/relationships/diagramLayout" Target="../diagrams/layout15.xml"/></Relationships>
</file>

<file path=ppt/slides/_rels/slide14.xml.rels><?xml version="1.0" encoding="UTF-8" standalone="yes"?>
<Relationships xmlns="http://schemas.openxmlformats.org/package/2006/relationships"><Relationship Id="rId8" Type="http://schemas.openxmlformats.org/officeDocument/2006/relationships/diagramQuickStyle" Target="../diagrams/quickStyle16.xml"/><Relationship Id="rId3" Type="http://schemas.openxmlformats.org/officeDocument/2006/relationships/image" Target="../media/image7.png"/><Relationship Id="rId7" Type="http://schemas.openxmlformats.org/officeDocument/2006/relationships/diagramLayout" Target="../diagrams/layout16.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Data" Target="../diagrams/data16.xml"/><Relationship Id="rId5" Type="http://schemas.openxmlformats.org/officeDocument/2006/relationships/image" Target="../media/image25.JPG"/><Relationship Id="rId10" Type="http://schemas.microsoft.com/office/2007/relationships/diagramDrawing" Target="../diagrams/drawing16.xml"/><Relationship Id="rId4" Type="http://schemas.openxmlformats.org/officeDocument/2006/relationships/image" Target="../media/image24.png"/><Relationship Id="rId9" Type="http://schemas.openxmlformats.org/officeDocument/2006/relationships/diagramColors" Target="../diagrams/colors16.xml"/></Relationships>
</file>

<file path=ppt/slides/_rels/slide15.xml.rels><?xml version="1.0" encoding="UTF-8" standalone="yes"?>
<Relationships xmlns="http://schemas.openxmlformats.org/package/2006/relationships"><Relationship Id="rId8" Type="http://schemas.microsoft.com/office/2007/relationships/diagramDrawing" Target="../diagrams/drawing17.xml"/><Relationship Id="rId13" Type="http://schemas.microsoft.com/office/2007/relationships/diagramDrawing" Target="../diagrams/drawing18.xml"/><Relationship Id="rId3" Type="http://schemas.openxmlformats.org/officeDocument/2006/relationships/image" Target="../media/image7.png"/><Relationship Id="rId7" Type="http://schemas.openxmlformats.org/officeDocument/2006/relationships/diagramColors" Target="../diagrams/colors17.xml"/><Relationship Id="rId12" Type="http://schemas.openxmlformats.org/officeDocument/2006/relationships/diagramColors" Target="../diagrams/colors18.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17.xml"/><Relationship Id="rId11" Type="http://schemas.openxmlformats.org/officeDocument/2006/relationships/diagramQuickStyle" Target="../diagrams/quickStyle18.xml"/><Relationship Id="rId5" Type="http://schemas.openxmlformats.org/officeDocument/2006/relationships/diagramLayout" Target="../diagrams/layout17.xml"/><Relationship Id="rId10" Type="http://schemas.openxmlformats.org/officeDocument/2006/relationships/diagramLayout" Target="../diagrams/layout18.xml"/><Relationship Id="rId4" Type="http://schemas.openxmlformats.org/officeDocument/2006/relationships/diagramData" Target="../diagrams/data17.xml"/><Relationship Id="rId9" Type="http://schemas.openxmlformats.org/officeDocument/2006/relationships/diagramData" Target="../diagrams/data18.xml"/></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diagramColors" Target="../diagrams/colors19.xml"/><Relationship Id="rId3" Type="http://schemas.openxmlformats.org/officeDocument/2006/relationships/image" Target="../media/image7.png"/><Relationship Id="rId7" Type="http://schemas.openxmlformats.org/officeDocument/2006/relationships/image" Target="../media/image29.svg"/><Relationship Id="rId12" Type="http://schemas.openxmlformats.org/officeDocument/2006/relationships/diagramQuickStyle" Target="../diagrams/quickStyle19.xml"/><Relationship Id="rId2" Type="http://schemas.openxmlformats.org/officeDocument/2006/relationships/notesSlide" Target="../notesSlides/notesSlide16.xml"/><Relationship Id="rId16" Type="http://schemas.openxmlformats.org/officeDocument/2006/relationships/image" Target="../media/image33.sv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diagramLayout" Target="../diagrams/layout19.xml"/><Relationship Id="rId5" Type="http://schemas.openxmlformats.org/officeDocument/2006/relationships/image" Target="../media/image27.svg"/><Relationship Id="rId15" Type="http://schemas.openxmlformats.org/officeDocument/2006/relationships/image" Target="../media/image32.png"/><Relationship Id="rId10" Type="http://schemas.openxmlformats.org/officeDocument/2006/relationships/diagramData" Target="../diagrams/data19.xml"/><Relationship Id="rId4" Type="http://schemas.openxmlformats.org/officeDocument/2006/relationships/image" Target="../media/image26.png"/><Relationship Id="rId9" Type="http://schemas.openxmlformats.org/officeDocument/2006/relationships/image" Target="../media/image31.svg"/><Relationship Id="rId14" Type="http://schemas.microsoft.com/office/2007/relationships/diagramDrawing" Target="../diagrams/drawing19.xml"/></Relationships>
</file>

<file path=ppt/slides/_rels/slide17.xml.rels><?xml version="1.0" encoding="UTF-8" standalone="yes"?>
<Relationships xmlns="http://schemas.openxmlformats.org/package/2006/relationships"><Relationship Id="rId8" Type="http://schemas.openxmlformats.org/officeDocument/2006/relationships/hyperlink" Target="https://www.guru99.com/sap-modules.html#other-sap-modules" TargetMode="External"/><Relationship Id="rId13" Type="http://schemas.openxmlformats.org/officeDocument/2006/relationships/diagramColors" Target="../diagrams/colors20.xml"/><Relationship Id="rId3" Type="http://schemas.openxmlformats.org/officeDocument/2006/relationships/image" Target="../media/image6.png"/><Relationship Id="rId7" Type="http://schemas.openxmlformats.org/officeDocument/2006/relationships/hyperlink" Target="https://www.flaticon.com/search?word=happy%20work" TargetMode="External"/><Relationship Id="rId12" Type="http://schemas.openxmlformats.org/officeDocument/2006/relationships/diagramQuickStyle" Target="../diagrams/quickStyle20.xm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hyperlink" Target="https://iconscout.com/icons/sap" TargetMode="External"/><Relationship Id="rId11" Type="http://schemas.openxmlformats.org/officeDocument/2006/relationships/diagramLayout" Target="../diagrams/layout20.xml"/><Relationship Id="rId5" Type="http://schemas.openxmlformats.org/officeDocument/2006/relationships/hyperlink" Target="https://www.lwv-hessen.de/top-themen/nachgefragt/" TargetMode="External"/><Relationship Id="rId10" Type="http://schemas.openxmlformats.org/officeDocument/2006/relationships/diagramData" Target="../diagrams/data20.xml"/><Relationship Id="rId4" Type="http://schemas.openxmlformats.org/officeDocument/2006/relationships/hyperlink" Target="https://www.lwv-hessen.de/regionale-ansprechpersonen/" TargetMode="External"/><Relationship Id="rId9" Type="http://schemas.openxmlformats.org/officeDocument/2006/relationships/image" Target="../media/image7.png"/><Relationship Id="rId14" Type="http://schemas.microsoft.com/office/2007/relationships/diagramDrawing" Target="../diagrams/drawing20.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21.xml"/><Relationship Id="rId3" Type="http://schemas.openxmlformats.org/officeDocument/2006/relationships/image" Target="../media/image34.PNG"/><Relationship Id="rId7" Type="http://schemas.openxmlformats.org/officeDocument/2006/relationships/diagramQuickStyle" Target="../diagrams/quickStyle21.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diagramLayout" Target="../diagrams/layout21.xml"/><Relationship Id="rId5" Type="http://schemas.openxmlformats.org/officeDocument/2006/relationships/diagramData" Target="../diagrams/data21.xml"/><Relationship Id="rId4" Type="http://schemas.openxmlformats.org/officeDocument/2006/relationships/image" Target="../media/image35.PNG"/><Relationship Id="rId9" Type="http://schemas.microsoft.com/office/2007/relationships/diagramDrawing" Target="../diagrams/drawing2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22.xml"/><Relationship Id="rId3" Type="http://schemas.openxmlformats.org/officeDocument/2006/relationships/image" Target="../media/image7.png"/><Relationship Id="rId7" Type="http://schemas.openxmlformats.org/officeDocument/2006/relationships/diagramQuickStyle" Target="../diagrams/quickStyle22.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Layout" Target="../diagrams/layout22.xml"/><Relationship Id="rId5" Type="http://schemas.openxmlformats.org/officeDocument/2006/relationships/diagramData" Target="../diagrams/data22.xml"/><Relationship Id="rId4" Type="http://schemas.openxmlformats.org/officeDocument/2006/relationships/chart" Target="../charts/chart1.xml"/><Relationship Id="rId9" Type="http://schemas.microsoft.com/office/2007/relationships/diagramDrawing" Target="../diagrams/drawing22.xml"/></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23.xml"/><Relationship Id="rId3" Type="http://schemas.openxmlformats.org/officeDocument/2006/relationships/image" Target="../media/image7.png"/><Relationship Id="rId7" Type="http://schemas.openxmlformats.org/officeDocument/2006/relationships/diagramQuickStyle" Target="../diagrams/quickStyle23.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Layout" Target="../diagrams/layout23.xml"/><Relationship Id="rId5" Type="http://schemas.openxmlformats.org/officeDocument/2006/relationships/diagramData" Target="../diagrams/data23.xml"/><Relationship Id="rId4" Type="http://schemas.openxmlformats.org/officeDocument/2006/relationships/image" Target="../media/image36.jpg"/><Relationship Id="rId9" Type="http://schemas.microsoft.com/office/2007/relationships/diagramDrawing" Target="../diagrams/drawing23.xml"/></Relationships>
</file>

<file path=ppt/slides/_rels/slide22.xml.rels><?xml version="1.0" encoding="UTF-8" standalone="yes"?>
<Relationships xmlns="http://schemas.openxmlformats.org/package/2006/relationships"><Relationship Id="rId8" Type="http://schemas.microsoft.com/office/2007/relationships/diagramDrawing" Target="../diagrams/drawing24.xml"/><Relationship Id="rId3" Type="http://schemas.openxmlformats.org/officeDocument/2006/relationships/image" Target="../media/image37.png"/><Relationship Id="rId7" Type="http://schemas.openxmlformats.org/officeDocument/2006/relationships/diagramColors" Target="../diagrams/colors24.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QuickStyle" Target="../diagrams/quickStyle24.xml"/><Relationship Id="rId5" Type="http://schemas.openxmlformats.org/officeDocument/2006/relationships/diagramLayout" Target="../diagrams/layout24.xml"/><Relationship Id="rId4" Type="http://schemas.openxmlformats.org/officeDocument/2006/relationships/diagramData" Target="../diagrams/data24.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1.JPG"/><Relationship Id="rId5" Type="http://schemas.openxmlformats.org/officeDocument/2006/relationships/image" Target="../media/image40.JPG"/><Relationship Id="rId4" Type="http://schemas.openxmlformats.org/officeDocument/2006/relationships/image" Target="../media/image39.JPG"/></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microsoft.com/office/2007/relationships/diagramDrawing" Target="../diagrams/drawing25.xml"/><Relationship Id="rId13" Type="http://schemas.openxmlformats.org/officeDocument/2006/relationships/diagramQuickStyle" Target="../diagrams/quickStyle26.xml"/><Relationship Id="rId3" Type="http://schemas.openxmlformats.org/officeDocument/2006/relationships/image" Target="../media/image7.png"/><Relationship Id="rId7" Type="http://schemas.openxmlformats.org/officeDocument/2006/relationships/diagramColors" Target="../diagrams/colors25.xml"/><Relationship Id="rId12" Type="http://schemas.openxmlformats.org/officeDocument/2006/relationships/diagramLayout" Target="../diagrams/layout26.xml"/><Relationship Id="rId17" Type="http://schemas.openxmlformats.org/officeDocument/2006/relationships/image" Target="../media/image49.svg"/><Relationship Id="rId2" Type="http://schemas.openxmlformats.org/officeDocument/2006/relationships/notesSlide" Target="../notesSlides/notesSlide25.xml"/><Relationship Id="rId16"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diagramQuickStyle" Target="../diagrams/quickStyle25.xml"/><Relationship Id="rId11" Type="http://schemas.openxmlformats.org/officeDocument/2006/relationships/diagramData" Target="../diagrams/data26.xml"/><Relationship Id="rId5" Type="http://schemas.openxmlformats.org/officeDocument/2006/relationships/diagramLayout" Target="../diagrams/layout25.xml"/><Relationship Id="rId15" Type="http://schemas.microsoft.com/office/2007/relationships/diagramDrawing" Target="../diagrams/drawing26.xml"/><Relationship Id="rId10" Type="http://schemas.openxmlformats.org/officeDocument/2006/relationships/image" Target="../media/image47.svg"/><Relationship Id="rId4" Type="http://schemas.openxmlformats.org/officeDocument/2006/relationships/diagramData" Target="../diagrams/data25.xml"/><Relationship Id="rId9" Type="http://schemas.openxmlformats.org/officeDocument/2006/relationships/image" Target="../media/image46.png"/><Relationship Id="rId14" Type="http://schemas.openxmlformats.org/officeDocument/2006/relationships/diagramColors" Target="../diagrams/colors26.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8.jpeg"/><Relationship Id="rId7" Type="http://schemas.openxmlformats.org/officeDocument/2006/relationships/diagramData" Target="../diagrams/data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svg"/><Relationship Id="rId11" Type="http://schemas.microsoft.com/office/2007/relationships/diagramDrawing" Target="../diagrams/drawing1.xml"/><Relationship Id="rId5" Type="http://schemas.openxmlformats.org/officeDocument/2006/relationships/image" Target="../media/image10.png"/><Relationship Id="rId10" Type="http://schemas.openxmlformats.org/officeDocument/2006/relationships/diagramColors" Target="../diagrams/colors1.xml"/><Relationship Id="rId4" Type="http://schemas.openxmlformats.org/officeDocument/2006/relationships/image" Target="../media/image9.png"/><Relationship Id="rId9"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diagramColors" Target="../diagrams/colors3.xml"/><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diagramQuickStyle" Target="../diagrams/quickStyle3.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2.xml"/><Relationship Id="rId11" Type="http://schemas.openxmlformats.org/officeDocument/2006/relationships/diagramLayout" Target="../diagrams/layout3.xml"/><Relationship Id="rId5" Type="http://schemas.openxmlformats.org/officeDocument/2006/relationships/diagramQuickStyle" Target="../diagrams/quickStyle2.xml"/><Relationship Id="rId10" Type="http://schemas.openxmlformats.org/officeDocument/2006/relationships/diagramData" Target="../diagrams/data3.xml"/><Relationship Id="rId4" Type="http://schemas.openxmlformats.org/officeDocument/2006/relationships/diagramLayout" Target="../diagrams/layout2.xml"/><Relationship Id="rId9" Type="http://schemas.openxmlformats.org/officeDocument/2006/relationships/image" Target="../media/image13.svg"/><Relationship Id="rId14" Type="http://schemas.microsoft.com/office/2007/relationships/diagramDrawing" Target="../diagrams/drawing3.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4.jpg"/><Relationship Id="rId7" Type="http://schemas.openxmlformats.org/officeDocument/2006/relationships/diagramColors" Target="../diagrams/colors4.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7.xml"/><Relationship Id="rId13" Type="http://schemas.openxmlformats.org/officeDocument/2006/relationships/diagramQuickStyle" Target="../diagrams/quickStyle8.xml"/><Relationship Id="rId3" Type="http://schemas.openxmlformats.org/officeDocument/2006/relationships/slideLayout" Target="../slideLayouts/slideLayout2.xml"/><Relationship Id="rId7" Type="http://schemas.openxmlformats.org/officeDocument/2006/relationships/diagramLayout" Target="../diagrams/layout7.xml"/><Relationship Id="rId12" Type="http://schemas.openxmlformats.org/officeDocument/2006/relationships/diagramLayout" Target="../diagrams/layout8.xml"/><Relationship Id="rId2" Type="http://schemas.openxmlformats.org/officeDocument/2006/relationships/video" Target="../media/media1.mp4"/><Relationship Id="rId16" Type="http://schemas.openxmlformats.org/officeDocument/2006/relationships/image" Target="../media/image15.png"/><Relationship Id="rId1" Type="http://schemas.microsoft.com/office/2007/relationships/media" Target="../media/media1.mp4"/><Relationship Id="rId6" Type="http://schemas.openxmlformats.org/officeDocument/2006/relationships/diagramData" Target="../diagrams/data7.xml"/><Relationship Id="rId11" Type="http://schemas.openxmlformats.org/officeDocument/2006/relationships/diagramData" Target="../diagrams/data8.xml"/><Relationship Id="rId5" Type="http://schemas.openxmlformats.org/officeDocument/2006/relationships/image" Target="../media/image7.png"/><Relationship Id="rId15" Type="http://schemas.microsoft.com/office/2007/relationships/diagramDrawing" Target="../diagrams/drawing8.xml"/><Relationship Id="rId10" Type="http://schemas.microsoft.com/office/2007/relationships/diagramDrawing" Target="../diagrams/drawing7.xml"/><Relationship Id="rId4" Type="http://schemas.openxmlformats.org/officeDocument/2006/relationships/notesSlide" Target="../notesSlides/notesSlide7.xml"/><Relationship Id="rId9" Type="http://schemas.openxmlformats.org/officeDocument/2006/relationships/diagramColors" Target="../diagrams/colors7.xml"/><Relationship Id="rId14" Type="http://schemas.openxmlformats.org/officeDocument/2006/relationships/diagramColors" Target="../diagrams/colors8.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image" Target="../media/image16.png"/><Relationship Id="rId7" Type="http://schemas.openxmlformats.org/officeDocument/2006/relationships/diagramQuickStyle" Target="../diagrams/quickStyle9.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Layout" Target="../diagrams/layout9.xml"/><Relationship Id="rId5" Type="http://schemas.openxmlformats.org/officeDocument/2006/relationships/diagramData" Target="../diagrams/data9.xml"/><Relationship Id="rId10" Type="http://schemas.openxmlformats.org/officeDocument/2006/relationships/image" Target="../media/image17.png"/><Relationship Id="rId4" Type="http://schemas.openxmlformats.org/officeDocument/2006/relationships/image" Target="../media/image7.png"/><Relationship Id="rId9" Type="http://schemas.microsoft.com/office/2007/relationships/diagramDrawing" Target="../diagrams/drawing9.xml"/></Relationships>
</file>

<file path=ppt/slides/_rels/slide9.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7.png"/><Relationship Id="rId7" Type="http://schemas.openxmlformats.org/officeDocument/2006/relationships/diagramColors" Target="../diagrams/colors10.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10.xml"/><Relationship Id="rId5" Type="http://schemas.openxmlformats.org/officeDocument/2006/relationships/diagramLayout" Target="../diagrams/layout10.xml"/><Relationship Id="rId10" Type="http://schemas.openxmlformats.org/officeDocument/2006/relationships/image" Target="../media/image16.png"/><Relationship Id="rId4" Type="http://schemas.openxmlformats.org/officeDocument/2006/relationships/diagramData" Target="../diagrams/data10.xml"/><Relationship Id="rId9"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F6C4260A-57F7-47E7-B754-01B904A5418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3999" cy="6858000"/>
          </a:xfrm>
          <a:prstGeom prst="rect">
            <a:avLst/>
          </a:prstGeom>
          <a:noFill/>
        </p:spPr>
      </p:pic>
      <p:sp>
        <p:nvSpPr>
          <p:cNvPr id="2" name="Titel 1">
            <a:extLst>
              <a:ext uri="{FF2B5EF4-FFF2-40B4-BE49-F238E27FC236}">
                <a16:creationId xmlns:a16="http://schemas.microsoft.com/office/drawing/2014/main" id="{1777F173-22C0-4C98-ABB5-8782B803E830}"/>
              </a:ext>
            </a:extLst>
          </p:cNvPr>
          <p:cNvSpPr>
            <a:spLocks noGrp="1"/>
          </p:cNvSpPr>
          <p:nvPr>
            <p:ph type="ctrTitle"/>
          </p:nvPr>
        </p:nvSpPr>
        <p:spPr>
          <a:xfrm>
            <a:off x="685799" y="2683914"/>
            <a:ext cx="7772400" cy="1043793"/>
          </a:xfrm>
        </p:spPr>
        <p:txBody>
          <a:bodyPr/>
          <a:lstStyle/>
          <a:p>
            <a:pPr algn="ctr" fontAlgn="auto" hangingPunct="1">
              <a:lnSpc>
                <a:spcPct val="121000"/>
              </a:lnSpc>
              <a:spcAft>
                <a:spcPts val="600"/>
              </a:spcAft>
            </a:pPr>
            <a:r>
              <a:rPr lang="de-DE" dirty="0">
                <a:latin typeface="+mn-lt"/>
              </a:rPr>
              <a:t>Entwicklung einer SAP-Transaktion </a:t>
            </a:r>
            <a:br>
              <a:rPr lang="de-DE" dirty="0">
                <a:latin typeface="+mn-lt"/>
              </a:rPr>
            </a:br>
            <a:r>
              <a:rPr lang="de-DE" dirty="0">
                <a:latin typeface="+mn-lt"/>
              </a:rPr>
              <a:t>zum Generieren des internen Berechtigungsformular</a:t>
            </a:r>
            <a:br>
              <a:rPr lang="de-DE" sz="1800" dirty="0">
                <a:effectLst/>
                <a:latin typeface="Arial" panose="020B0604020202020204" pitchFamily="34" charset="0"/>
                <a:ea typeface="Times New Roman" panose="02020603050405020304" pitchFamily="18" charset="0"/>
              </a:rPr>
            </a:br>
            <a:endParaRPr lang="de-DE" dirty="0">
              <a:latin typeface="+mn-lt"/>
            </a:endParaRPr>
          </a:p>
        </p:txBody>
      </p:sp>
      <p:sp>
        <p:nvSpPr>
          <p:cNvPr id="3" name="Untertitel 2">
            <a:extLst>
              <a:ext uri="{FF2B5EF4-FFF2-40B4-BE49-F238E27FC236}">
                <a16:creationId xmlns:a16="http://schemas.microsoft.com/office/drawing/2014/main" id="{39570EE2-7D5C-4AA9-95D7-EF5A76901350}"/>
              </a:ext>
            </a:extLst>
          </p:cNvPr>
          <p:cNvSpPr>
            <a:spLocks noGrp="1"/>
          </p:cNvSpPr>
          <p:nvPr>
            <p:ph type="subTitle" idx="1"/>
          </p:nvPr>
        </p:nvSpPr>
        <p:spPr>
          <a:xfrm>
            <a:off x="1301549" y="4941168"/>
            <a:ext cx="6400800" cy="1152128"/>
          </a:xfrm>
        </p:spPr>
        <p:txBody>
          <a:bodyPr/>
          <a:lstStyle/>
          <a:p>
            <a:pPr algn="ctr" fontAlgn="auto" hangingPunct="1">
              <a:lnSpc>
                <a:spcPct val="121000"/>
              </a:lnSpc>
              <a:spcAft>
                <a:spcPts val="600"/>
              </a:spcAft>
            </a:pPr>
            <a:r>
              <a:rPr lang="de-DE" sz="2400" dirty="0">
                <a:ea typeface="+mj-ea"/>
                <a:cs typeface="+mj-cs"/>
              </a:rPr>
              <a:t>Sefa Alioglu </a:t>
            </a:r>
          </a:p>
          <a:p>
            <a:pPr algn="ctr" fontAlgn="auto" hangingPunct="1">
              <a:lnSpc>
                <a:spcPct val="121000"/>
              </a:lnSpc>
              <a:spcAft>
                <a:spcPts val="600"/>
              </a:spcAft>
            </a:pPr>
            <a:r>
              <a:rPr lang="de-DE" sz="2400" dirty="0">
                <a:ea typeface="+mj-ea"/>
                <a:cs typeface="+mj-cs"/>
              </a:rPr>
              <a:t>Fachinformatiker für Anwendungsentwicklung</a:t>
            </a:r>
          </a:p>
          <a:p>
            <a:endParaRPr lang="de-DE" sz="2400" dirty="0">
              <a:ea typeface="+mj-ea"/>
              <a:cs typeface="+mj-cs"/>
            </a:endParaRPr>
          </a:p>
        </p:txBody>
      </p:sp>
      <p:pic>
        <p:nvPicPr>
          <p:cNvPr id="6" name="Grafik 5">
            <a:extLst>
              <a:ext uri="{FF2B5EF4-FFF2-40B4-BE49-F238E27FC236}">
                <a16:creationId xmlns:a16="http://schemas.microsoft.com/office/drawing/2014/main" id="{A787C332-AA3D-4A10-B140-9A9508BA67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649" y="1112364"/>
            <a:ext cx="4051300" cy="889000"/>
          </a:xfrm>
          <a:prstGeom prst="rect">
            <a:avLst/>
          </a:prstGeom>
        </p:spPr>
      </p:pic>
      <p:pic>
        <p:nvPicPr>
          <p:cNvPr id="9" name="Grafik 8">
            <a:extLst>
              <a:ext uri="{FF2B5EF4-FFF2-40B4-BE49-F238E27FC236}">
                <a16:creationId xmlns:a16="http://schemas.microsoft.com/office/drawing/2014/main" id="{8544D78F-CC14-4991-B7D3-4C5A821A27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6421" y="1112364"/>
            <a:ext cx="3665984" cy="994398"/>
          </a:xfrm>
          <a:prstGeom prst="rect">
            <a:avLst/>
          </a:prstGeom>
        </p:spPr>
      </p:pic>
      <p:sp>
        <p:nvSpPr>
          <p:cNvPr id="4" name="Textfeld 3">
            <a:extLst>
              <a:ext uri="{FF2B5EF4-FFF2-40B4-BE49-F238E27FC236}">
                <a16:creationId xmlns:a16="http://schemas.microsoft.com/office/drawing/2014/main" id="{F4257D1C-DF5F-478F-9F8C-D500E5B7CE1F}"/>
              </a:ext>
            </a:extLst>
          </p:cNvPr>
          <p:cNvSpPr txBox="1"/>
          <p:nvPr/>
        </p:nvSpPr>
        <p:spPr>
          <a:xfrm>
            <a:off x="2158930" y="1111125"/>
            <a:ext cx="2343019" cy="892552"/>
          </a:xfrm>
          <a:prstGeom prst="rect">
            <a:avLst/>
          </a:prstGeom>
          <a:solidFill>
            <a:schemeClr val="bg1"/>
          </a:solidFill>
          <a:ln>
            <a:noFill/>
          </a:ln>
        </p:spPr>
        <p:txBody>
          <a:bodyPr wrap="square" rtlCol="0">
            <a:spAutoFit/>
          </a:bodyPr>
          <a:lstStyle/>
          <a:p>
            <a:r>
              <a:rPr lang="de-DE" dirty="0">
                <a:latin typeface="+mn-lt"/>
              </a:rPr>
              <a:t>Industrie- und Handelskammer</a:t>
            </a:r>
          </a:p>
          <a:p>
            <a:r>
              <a:rPr lang="de-DE" b="1" dirty="0">
                <a:latin typeface="+mn-lt"/>
              </a:rPr>
              <a:t>Kassel-Marburg</a:t>
            </a:r>
          </a:p>
          <a:p>
            <a:endParaRPr lang="de-DE" sz="400" dirty="0"/>
          </a:p>
          <a:p>
            <a:endParaRPr lang="de-DE" dirty="0"/>
          </a:p>
          <a:p>
            <a:endParaRPr lang="de-DE" dirty="0"/>
          </a:p>
        </p:txBody>
      </p:sp>
    </p:spTree>
    <p:extLst>
      <p:ext uri="{BB962C8B-B14F-4D97-AF65-F5344CB8AC3E}">
        <p14:creationId xmlns:p14="http://schemas.microsoft.com/office/powerpoint/2010/main" val="2816755988"/>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D426671E-003E-83C6-05A7-892758AAD36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36056"/>
          <a:stretch/>
        </p:blipFill>
        <p:spPr>
          <a:xfrm>
            <a:off x="611560" y="1361534"/>
            <a:ext cx="7560840" cy="5199163"/>
          </a:xfrm>
        </p:spPr>
      </p:pic>
      <p:sp>
        <p:nvSpPr>
          <p:cNvPr id="4" name="Titel 1">
            <a:extLst>
              <a:ext uri="{FF2B5EF4-FFF2-40B4-BE49-F238E27FC236}">
                <a16:creationId xmlns:a16="http://schemas.microsoft.com/office/drawing/2014/main" id="{68981B8B-DAC9-0BA9-7D79-0A74D6F89998}"/>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pPr>
              <a:lnSpc>
                <a:spcPct val="121000"/>
              </a:lnSpc>
              <a:defRPr/>
            </a:pPr>
            <a:r>
              <a:rPr lang="de-DE" b="1" kern="0" dirty="0">
                <a:latin typeface="+mn-lt"/>
              </a:rPr>
              <a:t>Planung</a:t>
            </a:r>
          </a:p>
          <a:p>
            <a:br>
              <a:rPr lang="de-DE" b="1" kern="0" dirty="0">
                <a:latin typeface="+mn-lt"/>
              </a:rPr>
            </a:br>
            <a:r>
              <a:rPr lang="de-DE" sz="2000" b="1" kern="0" dirty="0">
                <a:latin typeface="+mn-lt"/>
              </a:rPr>
              <a:t>Anwendungsfälle (Use Case)</a:t>
            </a:r>
            <a:endParaRPr lang="de-DE" b="1" kern="0" dirty="0">
              <a:latin typeface="+mn-lt"/>
            </a:endParaRPr>
          </a:p>
          <a:p>
            <a:pPr>
              <a:lnSpc>
                <a:spcPct val="141000"/>
              </a:lnSpc>
            </a:pPr>
            <a:endParaRPr lang="de-DE" sz="1800" dirty="0">
              <a:latin typeface="+mn-lt"/>
            </a:endParaRPr>
          </a:p>
          <a:p>
            <a:pPr marL="285750" indent="-285750">
              <a:lnSpc>
                <a:spcPct val="141000"/>
              </a:lnSpc>
              <a:buBlip>
                <a:blip r:embed="rId4"/>
              </a:buBlip>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gn="ctr">
              <a:lnSpc>
                <a:spcPct val="141000"/>
              </a:lnSpc>
            </a:pPr>
            <a:endParaRPr lang="de-DE" sz="1800" dirty="0">
              <a:latin typeface="+mn-lt"/>
            </a:endParaRPr>
          </a:p>
          <a:p>
            <a:pPr>
              <a:lnSpc>
                <a:spcPct val="141000"/>
              </a:lnSpc>
            </a:pPr>
            <a:endParaRPr lang="de-DE" sz="1800" dirty="0">
              <a:latin typeface="+mn-lt"/>
            </a:endParaRPr>
          </a:p>
          <a:p>
            <a:endParaRPr lang="de-DE" b="1" kern="0" dirty="0">
              <a:latin typeface="+mn-lt"/>
            </a:endParaRPr>
          </a:p>
          <a:p>
            <a:endParaRPr lang="de-DE" sz="2000" b="1" kern="0" dirty="0">
              <a:latin typeface="+mn-lt"/>
            </a:endParaRPr>
          </a:p>
          <a:p>
            <a:endParaRPr lang="de-DE" sz="2000" b="1" kern="0" dirty="0">
              <a:latin typeface="+mn-lt"/>
            </a:endParaRPr>
          </a:p>
          <a:p>
            <a:endParaRPr lang="de-DE" sz="2000" b="1" kern="0" dirty="0">
              <a:latin typeface="+mn-lt"/>
            </a:endParaRPr>
          </a:p>
        </p:txBody>
      </p:sp>
      <p:graphicFrame>
        <p:nvGraphicFramePr>
          <p:cNvPr id="2" name="Diagramm 1">
            <a:extLst>
              <a:ext uri="{FF2B5EF4-FFF2-40B4-BE49-F238E27FC236}">
                <a16:creationId xmlns:a16="http://schemas.microsoft.com/office/drawing/2014/main" id="{77D8DDCE-3D4D-D1EF-EE48-A9BA2BA64B83}"/>
              </a:ext>
            </a:extLst>
          </p:cNvPr>
          <p:cNvGraphicFramePr/>
          <p:nvPr>
            <p:extLst>
              <p:ext uri="{D42A27DB-BD31-4B8C-83A1-F6EECF244321}">
                <p14:modId xmlns:p14="http://schemas.microsoft.com/office/powerpoint/2010/main" val="1512869605"/>
              </p:ext>
            </p:extLst>
          </p:nvPr>
        </p:nvGraphicFramePr>
        <p:xfrm>
          <a:off x="22578" y="6372462"/>
          <a:ext cx="4392488" cy="5746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86238953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68981B8B-DAC9-0BA9-7D79-0A74D6F89998}"/>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pPr>
              <a:lnSpc>
                <a:spcPct val="121000"/>
              </a:lnSpc>
              <a:defRPr/>
            </a:pPr>
            <a:r>
              <a:rPr lang="de-DE" b="1" kern="0" dirty="0">
                <a:latin typeface="+mn-lt"/>
              </a:rPr>
              <a:t>Planung</a:t>
            </a:r>
          </a:p>
          <a:p>
            <a:br>
              <a:rPr lang="de-DE" b="1" kern="0" dirty="0">
                <a:latin typeface="+mn-lt"/>
              </a:rPr>
            </a:br>
            <a:r>
              <a:rPr lang="de-DE" sz="2000" b="1" kern="0" dirty="0">
                <a:latin typeface="+mn-lt"/>
              </a:rPr>
              <a:t>Entwurf der Benutzer Oberfläche (GUI) </a:t>
            </a:r>
            <a:endParaRPr lang="de-DE" sz="1800" dirty="0">
              <a:latin typeface="+mn-lt"/>
            </a:endParaRPr>
          </a:p>
          <a:p>
            <a:pPr marL="285750" indent="-285750">
              <a:lnSpc>
                <a:spcPct val="141000"/>
              </a:lnSpc>
              <a:buBlip>
                <a:blip r:embed="rId3"/>
              </a:buBlip>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endParaRPr lang="de-DE" b="1" kern="0" dirty="0">
              <a:latin typeface="+mn-lt"/>
            </a:endParaRPr>
          </a:p>
          <a:p>
            <a:endParaRPr lang="de-DE" sz="2000" b="1" kern="0" dirty="0">
              <a:latin typeface="+mn-lt"/>
            </a:endParaRPr>
          </a:p>
          <a:p>
            <a:endParaRPr lang="de-DE" sz="2000" b="1" kern="0" dirty="0">
              <a:latin typeface="+mn-lt"/>
            </a:endParaRPr>
          </a:p>
          <a:p>
            <a:endParaRPr lang="de-DE" sz="2000" b="1" kern="0" dirty="0">
              <a:latin typeface="+mn-lt"/>
            </a:endParaRPr>
          </a:p>
        </p:txBody>
      </p:sp>
      <p:pic>
        <p:nvPicPr>
          <p:cNvPr id="7" name="Grafik 6">
            <a:extLst>
              <a:ext uri="{FF2B5EF4-FFF2-40B4-BE49-F238E27FC236}">
                <a16:creationId xmlns:a16="http://schemas.microsoft.com/office/drawing/2014/main" id="{FECF686F-A669-6D41-C646-4CDCCB087E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90764"/>
            <a:ext cx="9144000" cy="4276471"/>
          </a:xfrm>
          <a:prstGeom prst="rect">
            <a:avLst/>
          </a:prstGeom>
        </p:spPr>
      </p:pic>
      <p:pic>
        <p:nvPicPr>
          <p:cNvPr id="10" name="Grafik 9">
            <a:extLst>
              <a:ext uri="{FF2B5EF4-FFF2-40B4-BE49-F238E27FC236}">
                <a16:creationId xmlns:a16="http://schemas.microsoft.com/office/drawing/2014/main" id="{1645D0B1-4CA7-7FB0-FBD5-E36847FC91E8}"/>
              </a:ext>
            </a:extLst>
          </p:cNvPr>
          <p:cNvPicPr>
            <a:picLocks noChangeAspect="1"/>
          </p:cNvPicPr>
          <p:nvPr/>
        </p:nvPicPr>
        <p:blipFill rotWithShape="1">
          <a:blip r:embed="rId5">
            <a:extLst>
              <a:ext uri="{28A0092B-C50C-407E-A947-70E740481C1C}">
                <a14:useLocalDpi xmlns:a14="http://schemas.microsoft.com/office/drawing/2010/main" val="0"/>
              </a:ext>
            </a:extLst>
          </a:blip>
          <a:srcRect l="65645" t="29409" r="9943" b="-878"/>
          <a:stretch/>
        </p:blipFill>
        <p:spPr>
          <a:xfrm>
            <a:off x="6804248" y="2852936"/>
            <a:ext cx="2232248" cy="3663280"/>
          </a:xfrm>
          <a:prstGeom prst="rect">
            <a:avLst/>
          </a:prstGeom>
        </p:spPr>
      </p:pic>
      <p:graphicFrame>
        <p:nvGraphicFramePr>
          <p:cNvPr id="2" name="Diagramm 1">
            <a:extLst>
              <a:ext uri="{FF2B5EF4-FFF2-40B4-BE49-F238E27FC236}">
                <a16:creationId xmlns:a16="http://schemas.microsoft.com/office/drawing/2014/main" id="{E0B08448-18FA-9B21-4D77-9981A0D114CB}"/>
              </a:ext>
            </a:extLst>
          </p:cNvPr>
          <p:cNvGraphicFramePr/>
          <p:nvPr>
            <p:extLst>
              <p:ext uri="{D42A27DB-BD31-4B8C-83A1-F6EECF244321}">
                <p14:modId xmlns:p14="http://schemas.microsoft.com/office/powerpoint/2010/main" val="1512869605"/>
              </p:ext>
            </p:extLst>
          </p:nvPr>
        </p:nvGraphicFramePr>
        <p:xfrm>
          <a:off x="22578" y="6372462"/>
          <a:ext cx="4392488" cy="57461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95777777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68981B8B-DAC9-0BA9-7D79-0A74D6F89998}"/>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pPr>
              <a:lnSpc>
                <a:spcPct val="121000"/>
              </a:lnSpc>
              <a:defRPr/>
            </a:pPr>
            <a:r>
              <a:rPr lang="de-DE" b="1" kern="0" dirty="0">
                <a:latin typeface="+mn-lt"/>
              </a:rPr>
              <a:t>Implementierung</a:t>
            </a:r>
          </a:p>
          <a:p>
            <a:br>
              <a:rPr lang="de-DE" b="1" kern="0" dirty="0">
                <a:latin typeface="+mn-lt"/>
              </a:rPr>
            </a:br>
            <a:r>
              <a:rPr lang="de-DE" sz="2000" b="1" kern="0" dirty="0">
                <a:latin typeface="+mn-lt"/>
              </a:rPr>
              <a:t>Transportieren Daten in SAP</a:t>
            </a:r>
            <a:endParaRPr lang="de-DE" sz="1800" dirty="0">
              <a:latin typeface="+mn-lt"/>
            </a:endParaRPr>
          </a:p>
          <a:p>
            <a:pPr marL="285750" indent="-285750">
              <a:lnSpc>
                <a:spcPct val="141000"/>
              </a:lnSpc>
              <a:buBlip>
                <a:blip r:embed="rId3"/>
              </a:buBlip>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endParaRPr lang="de-DE" b="1" kern="0" dirty="0">
              <a:latin typeface="+mn-lt"/>
            </a:endParaRPr>
          </a:p>
          <a:p>
            <a:endParaRPr lang="de-DE" sz="2000" b="1" kern="0" dirty="0">
              <a:latin typeface="+mn-lt"/>
            </a:endParaRPr>
          </a:p>
          <a:p>
            <a:endParaRPr lang="de-DE" sz="2000" b="1" kern="0" dirty="0">
              <a:latin typeface="+mn-lt"/>
            </a:endParaRPr>
          </a:p>
          <a:p>
            <a:endParaRPr lang="de-DE" sz="2000" b="1" kern="0" dirty="0">
              <a:latin typeface="+mn-lt"/>
            </a:endParaRPr>
          </a:p>
        </p:txBody>
      </p:sp>
      <p:pic>
        <p:nvPicPr>
          <p:cNvPr id="2" name="Grafik 1">
            <a:extLst>
              <a:ext uri="{FF2B5EF4-FFF2-40B4-BE49-F238E27FC236}">
                <a16:creationId xmlns:a16="http://schemas.microsoft.com/office/drawing/2014/main" id="{CC526132-92DC-A0CE-3308-8EFC55AD63F5}"/>
              </a:ext>
            </a:extLst>
          </p:cNvPr>
          <p:cNvPicPr>
            <a:picLocks noChangeAspect="1"/>
          </p:cNvPicPr>
          <p:nvPr/>
        </p:nvPicPr>
        <p:blipFill>
          <a:blip r:embed="rId4"/>
          <a:stretch>
            <a:fillRect/>
          </a:stretch>
        </p:blipFill>
        <p:spPr>
          <a:xfrm>
            <a:off x="251520" y="1484784"/>
            <a:ext cx="8496944" cy="2378320"/>
          </a:xfrm>
          <a:prstGeom prst="rect">
            <a:avLst/>
          </a:prstGeom>
          <a:ln>
            <a:solidFill>
              <a:schemeClr val="accent1"/>
            </a:solidFill>
          </a:ln>
        </p:spPr>
      </p:pic>
      <p:pic>
        <p:nvPicPr>
          <p:cNvPr id="5" name="Grafik 4">
            <a:extLst>
              <a:ext uri="{FF2B5EF4-FFF2-40B4-BE49-F238E27FC236}">
                <a16:creationId xmlns:a16="http://schemas.microsoft.com/office/drawing/2014/main" id="{376B1B36-1DBB-D2B9-8F0C-B646FD448F0B}"/>
              </a:ext>
            </a:extLst>
          </p:cNvPr>
          <p:cNvPicPr>
            <a:picLocks noChangeAspect="1"/>
          </p:cNvPicPr>
          <p:nvPr/>
        </p:nvPicPr>
        <p:blipFill>
          <a:blip r:embed="rId5"/>
          <a:stretch>
            <a:fillRect/>
          </a:stretch>
        </p:blipFill>
        <p:spPr>
          <a:xfrm>
            <a:off x="251520" y="4221088"/>
            <a:ext cx="8496944" cy="504056"/>
          </a:xfrm>
          <a:prstGeom prst="rect">
            <a:avLst/>
          </a:prstGeom>
        </p:spPr>
      </p:pic>
      <p:graphicFrame>
        <p:nvGraphicFramePr>
          <p:cNvPr id="3" name="Diagramm 2">
            <a:extLst>
              <a:ext uri="{FF2B5EF4-FFF2-40B4-BE49-F238E27FC236}">
                <a16:creationId xmlns:a16="http://schemas.microsoft.com/office/drawing/2014/main" id="{52B5E331-92D1-9338-ABAF-B332EF3FA4B5}"/>
              </a:ext>
            </a:extLst>
          </p:cNvPr>
          <p:cNvGraphicFramePr/>
          <p:nvPr>
            <p:extLst>
              <p:ext uri="{D42A27DB-BD31-4B8C-83A1-F6EECF244321}">
                <p14:modId xmlns:p14="http://schemas.microsoft.com/office/powerpoint/2010/main" val="2146441461"/>
              </p:ext>
            </p:extLst>
          </p:nvPr>
        </p:nvGraphicFramePr>
        <p:xfrm>
          <a:off x="22578" y="6372462"/>
          <a:ext cx="4392488" cy="57461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39137320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68981B8B-DAC9-0BA9-7D79-0A74D6F89998}"/>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pPr>
              <a:lnSpc>
                <a:spcPct val="121000"/>
              </a:lnSpc>
              <a:defRPr/>
            </a:pPr>
            <a:r>
              <a:rPr lang="de-DE" b="1" kern="0" dirty="0">
                <a:latin typeface="+mn-lt"/>
              </a:rPr>
              <a:t>Implementierung</a:t>
            </a:r>
          </a:p>
          <a:p>
            <a:br>
              <a:rPr lang="de-DE" b="1" kern="0" dirty="0">
                <a:latin typeface="+mn-lt"/>
              </a:rPr>
            </a:br>
            <a:r>
              <a:rPr lang="de-DE" sz="2000" b="1" kern="0" dirty="0">
                <a:latin typeface="+mn-lt"/>
              </a:rPr>
              <a:t>Entwicklung der Methoden </a:t>
            </a:r>
          </a:p>
          <a:p>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endParaRPr lang="de-DE" b="1" kern="0" dirty="0">
              <a:latin typeface="+mn-lt"/>
            </a:endParaRPr>
          </a:p>
          <a:p>
            <a:endParaRPr lang="de-DE" sz="2000" b="1" kern="0" dirty="0">
              <a:latin typeface="+mn-lt"/>
            </a:endParaRPr>
          </a:p>
          <a:p>
            <a:endParaRPr lang="de-DE" sz="2000" b="1" kern="0" dirty="0">
              <a:latin typeface="+mn-lt"/>
            </a:endParaRPr>
          </a:p>
          <a:p>
            <a:endParaRPr lang="de-DE" sz="2000" b="1" kern="0" dirty="0">
              <a:latin typeface="+mn-lt"/>
            </a:endParaRPr>
          </a:p>
        </p:txBody>
      </p:sp>
      <p:graphicFrame>
        <p:nvGraphicFramePr>
          <p:cNvPr id="2" name="Diagramm 1">
            <a:extLst>
              <a:ext uri="{FF2B5EF4-FFF2-40B4-BE49-F238E27FC236}">
                <a16:creationId xmlns:a16="http://schemas.microsoft.com/office/drawing/2014/main" id="{070E03D5-554D-7B39-4F0F-B1AD96D53D5A}"/>
              </a:ext>
            </a:extLst>
          </p:cNvPr>
          <p:cNvGraphicFramePr/>
          <p:nvPr>
            <p:extLst>
              <p:ext uri="{D42A27DB-BD31-4B8C-83A1-F6EECF244321}">
                <p14:modId xmlns:p14="http://schemas.microsoft.com/office/powerpoint/2010/main" val="252653531"/>
              </p:ext>
            </p:extLst>
          </p:nvPr>
        </p:nvGraphicFramePr>
        <p:xfrm>
          <a:off x="1205626" y="980728"/>
          <a:ext cx="6732748" cy="55446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m 5">
            <a:extLst>
              <a:ext uri="{FF2B5EF4-FFF2-40B4-BE49-F238E27FC236}">
                <a16:creationId xmlns:a16="http://schemas.microsoft.com/office/drawing/2014/main" id="{36238745-F6A9-A408-0CBF-4B7013779E73}"/>
              </a:ext>
            </a:extLst>
          </p:cNvPr>
          <p:cNvGraphicFramePr/>
          <p:nvPr>
            <p:extLst>
              <p:ext uri="{D42A27DB-BD31-4B8C-83A1-F6EECF244321}">
                <p14:modId xmlns:p14="http://schemas.microsoft.com/office/powerpoint/2010/main" val="448746530"/>
              </p:ext>
            </p:extLst>
          </p:nvPr>
        </p:nvGraphicFramePr>
        <p:xfrm>
          <a:off x="22578" y="6372462"/>
          <a:ext cx="4392488" cy="57461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83064705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68981B8B-DAC9-0BA9-7D79-0A74D6F89998}"/>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pPr>
              <a:lnSpc>
                <a:spcPct val="121000"/>
              </a:lnSpc>
              <a:defRPr/>
            </a:pPr>
            <a:r>
              <a:rPr lang="de-DE" b="1" kern="0" dirty="0">
                <a:latin typeface="+mn-lt"/>
              </a:rPr>
              <a:t>Implementierung</a:t>
            </a:r>
          </a:p>
          <a:p>
            <a:br>
              <a:rPr lang="de-DE" b="1" kern="0" dirty="0">
                <a:latin typeface="+mn-lt"/>
              </a:rPr>
            </a:br>
            <a:r>
              <a:rPr lang="de-DE" sz="2000" b="1" kern="0" dirty="0">
                <a:latin typeface="+mn-lt"/>
              </a:rPr>
              <a:t>Entwicklung der Methoden </a:t>
            </a:r>
            <a:endParaRPr lang="de-DE" sz="1800" dirty="0">
              <a:latin typeface="+mn-lt"/>
            </a:endParaRPr>
          </a:p>
          <a:p>
            <a:pPr marL="285750" indent="-285750">
              <a:lnSpc>
                <a:spcPct val="141000"/>
              </a:lnSpc>
              <a:buBlip>
                <a:blip r:embed="rId3"/>
              </a:buBlip>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endParaRPr lang="de-DE" b="1" kern="0" dirty="0">
              <a:latin typeface="+mn-lt"/>
            </a:endParaRPr>
          </a:p>
          <a:p>
            <a:endParaRPr lang="de-DE" sz="2000" b="1" kern="0" dirty="0">
              <a:latin typeface="+mn-lt"/>
            </a:endParaRPr>
          </a:p>
          <a:p>
            <a:endParaRPr lang="de-DE" sz="2000" b="1" kern="0" dirty="0">
              <a:latin typeface="+mn-lt"/>
            </a:endParaRPr>
          </a:p>
          <a:p>
            <a:endParaRPr lang="de-DE" sz="2000" b="1" kern="0" dirty="0">
              <a:latin typeface="+mn-lt"/>
            </a:endParaRPr>
          </a:p>
        </p:txBody>
      </p:sp>
      <p:pic>
        <p:nvPicPr>
          <p:cNvPr id="2" name="Grafik 1">
            <a:extLst>
              <a:ext uri="{FF2B5EF4-FFF2-40B4-BE49-F238E27FC236}">
                <a16:creationId xmlns:a16="http://schemas.microsoft.com/office/drawing/2014/main" id="{0C5EE63F-1747-934A-30D5-438F83531297}"/>
              </a:ext>
            </a:extLst>
          </p:cNvPr>
          <p:cNvPicPr>
            <a:picLocks noChangeAspect="1"/>
          </p:cNvPicPr>
          <p:nvPr/>
        </p:nvPicPr>
        <p:blipFill>
          <a:blip r:embed="rId4"/>
          <a:stretch>
            <a:fillRect/>
          </a:stretch>
        </p:blipFill>
        <p:spPr>
          <a:xfrm>
            <a:off x="8852" y="1340768"/>
            <a:ext cx="4338244" cy="5103470"/>
          </a:xfrm>
          <a:prstGeom prst="rect">
            <a:avLst/>
          </a:prstGeom>
        </p:spPr>
      </p:pic>
      <p:pic>
        <p:nvPicPr>
          <p:cNvPr id="9" name="Grafik 8">
            <a:extLst>
              <a:ext uri="{FF2B5EF4-FFF2-40B4-BE49-F238E27FC236}">
                <a16:creationId xmlns:a16="http://schemas.microsoft.com/office/drawing/2014/main" id="{20F873A2-92BB-06AF-5EC6-BD70A643F6E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40984" y="1916832"/>
            <a:ext cx="5024635" cy="2952328"/>
          </a:xfrm>
          <a:prstGeom prst="rect">
            <a:avLst/>
          </a:prstGeom>
        </p:spPr>
      </p:pic>
      <p:graphicFrame>
        <p:nvGraphicFramePr>
          <p:cNvPr id="3" name="Diagramm 2">
            <a:extLst>
              <a:ext uri="{FF2B5EF4-FFF2-40B4-BE49-F238E27FC236}">
                <a16:creationId xmlns:a16="http://schemas.microsoft.com/office/drawing/2014/main" id="{73937EE3-00BA-9BF7-DF3E-E379BA1BF214}"/>
              </a:ext>
            </a:extLst>
          </p:cNvPr>
          <p:cNvGraphicFramePr/>
          <p:nvPr>
            <p:extLst>
              <p:ext uri="{D42A27DB-BD31-4B8C-83A1-F6EECF244321}">
                <p14:modId xmlns:p14="http://schemas.microsoft.com/office/powerpoint/2010/main" val="448746530"/>
              </p:ext>
            </p:extLst>
          </p:nvPr>
        </p:nvGraphicFramePr>
        <p:xfrm>
          <a:off x="22578" y="6372462"/>
          <a:ext cx="4392488" cy="57461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8164042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68981B8B-DAC9-0BA9-7D79-0A74D6F89998}"/>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pPr>
              <a:lnSpc>
                <a:spcPct val="121000"/>
              </a:lnSpc>
              <a:defRPr/>
            </a:pPr>
            <a:r>
              <a:rPr lang="de-DE" b="1" kern="0" dirty="0">
                <a:latin typeface="+mn-lt"/>
              </a:rPr>
              <a:t>Qualitätsmanagement</a:t>
            </a:r>
          </a:p>
          <a:p>
            <a:br>
              <a:rPr lang="de-DE" b="1" kern="0" dirty="0">
                <a:latin typeface="+mn-lt"/>
              </a:rPr>
            </a:br>
            <a:r>
              <a:rPr lang="de-DE" sz="2000" b="1" kern="0" dirty="0">
                <a:latin typeface="+mn-lt"/>
              </a:rPr>
              <a:t>Testphase &amp; Fehleranalyse </a:t>
            </a: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marL="285750" indent="-285750">
              <a:lnSpc>
                <a:spcPct val="141000"/>
              </a:lnSpc>
              <a:buBlip>
                <a:blip r:embed="rId3"/>
              </a:buBlip>
            </a:pPr>
            <a:r>
              <a:rPr lang="de-DE" sz="1800" dirty="0">
                <a:latin typeface="+mn-lt"/>
              </a:rPr>
              <a:t> Globale Deklarationen</a:t>
            </a:r>
          </a:p>
          <a:p>
            <a:pPr marL="285750" indent="-285750">
              <a:lnSpc>
                <a:spcPct val="141000"/>
              </a:lnSpc>
              <a:buBlip>
                <a:blip r:embed="rId3"/>
              </a:buBlip>
            </a:pPr>
            <a:r>
              <a:rPr lang="de-DE" sz="1800" dirty="0">
                <a:latin typeface="+mn-lt"/>
              </a:rPr>
              <a:t>„Dokumentation und Richtlinien“ </a:t>
            </a:r>
          </a:p>
          <a:p>
            <a:pPr marL="285750" indent="-285750">
              <a:lnSpc>
                <a:spcPct val="141000"/>
              </a:lnSpc>
              <a:buBlip>
                <a:blip r:embed="rId3"/>
              </a:buBlip>
            </a:pPr>
            <a:r>
              <a:rPr lang="de-DE" sz="1800" dirty="0">
                <a:latin typeface="+mn-lt"/>
              </a:rPr>
              <a:t> Globale Deklaration =&gt; „</a:t>
            </a:r>
            <a:r>
              <a:rPr lang="de-DE" sz="1800" dirty="0" err="1">
                <a:latin typeface="+mn-lt"/>
              </a:rPr>
              <a:t>gv_ok_code</a:t>
            </a:r>
            <a:r>
              <a:rPr lang="de-DE" sz="1800" dirty="0">
                <a:latin typeface="+mn-lt"/>
              </a:rPr>
              <a:t>“ </a:t>
            </a:r>
          </a:p>
          <a:p>
            <a:pPr marL="285750" indent="-285750">
              <a:lnSpc>
                <a:spcPct val="141000"/>
              </a:lnSpc>
              <a:buBlip>
                <a:blip r:embed="rId3"/>
              </a:buBlip>
            </a:pPr>
            <a:r>
              <a:rPr lang="de-DE" sz="1800" dirty="0">
                <a:latin typeface="+mn-lt"/>
              </a:rPr>
              <a:t> Einmal anrufende Funktionsbaustein</a:t>
            </a: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endParaRPr lang="de-DE" b="1" kern="0" dirty="0">
              <a:latin typeface="+mn-lt"/>
            </a:endParaRPr>
          </a:p>
          <a:p>
            <a:endParaRPr lang="de-DE" sz="2000" b="1" kern="0" dirty="0">
              <a:latin typeface="+mn-lt"/>
            </a:endParaRPr>
          </a:p>
          <a:p>
            <a:endParaRPr lang="de-DE" sz="2000" b="1" kern="0" dirty="0">
              <a:latin typeface="+mn-lt"/>
            </a:endParaRPr>
          </a:p>
          <a:p>
            <a:endParaRPr lang="de-DE" sz="2000" b="1" kern="0" dirty="0">
              <a:latin typeface="+mn-lt"/>
            </a:endParaRPr>
          </a:p>
        </p:txBody>
      </p:sp>
      <p:graphicFrame>
        <p:nvGraphicFramePr>
          <p:cNvPr id="2" name="Diagramm 1">
            <a:extLst>
              <a:ext uri="{FF2B5EF4-FFF2-40B4-BE49-F238E27FC236}">
                <a16:creationId xmlns:a16="http://schemas.microsoft.com/office/drawing/2014/main" id="{F9BA7B78-6B27-919D-B77B-C765EB52EEB2}"/>
              </a:ext>
            </a:extLst>
          </p:cNvPr>
          <p:cNvGraphicFramePr/>
          <p:nvPr>
            <p:extLst>
              <p:ext uri="{D42A27DB-BD31-4B8C-83A1-F6EECF244321}">
                <p14:modId xmlns:p14="http://schemas.microsoft.com/office/powerpoint/2010/main" val="3993838504"/>
              </p:ext>
            </p:extLst>
          </p:nvPr>
        </p:nvGraphicFramePr>
        <p:xfrm>
          <a:off x="22578" y="6372462"/>
          <a:ext cx="4392488" cy="5746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6" name="Diagramm 5">
            <a:extLst>
              <a:ext uri="{FF2B5EF4-FFF2-40B4-BE49-F238E27FC236}">
                <a16:creationId xmlns:a16="http://schemas.microsoft.com/office/drawing/2014/main" id="{B275CFDA-0CD8-CF56-6A35-FA5018018CA7}"/>
              </a:ext>
            </a:extLst>
          </p:cNvPr>
          <p:cNvGraphicFramePr/>
          <p:nvPr>
            <p:extLst>
              <p:ext uri="{D42A27DB-BD31-4B8C-83A1-F6EECF244321}">
                <p14:modId xmlns:p14="http://schemas.microsoft.com/office/powerpoint/2010/main" val="1319598260"/>
              </p:ext>
            </p:extLst>
          </p:nvPr>
        </p:nvGraphicFramePr>
        <p:xfrm>
          <a:off x="4369615" y="1412776"/>
          <a:ext cx="5595172" cy="371475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13174739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68981B8B-DAC9-0BA9-7D79-0A74D6F89998}"/>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pPr>
              <a:lnSpc>
                <a:spcPct val="121000"/>
              </a:lnSpc>
              <a:defRPr/>
            </a:pPr>
            <a:r>
              <a:rPr lang="de-DE" b="1" kern="0" dirty="0">
                <a:latin typeface="+mn-lt"/>
              </a:rPr>
              <a:t>Fazit &amp; Ausblick</a:t>
            </a:r>
          </a:p>
          <a:p>
            <a:br>
              <a:rPr lang="de-DE" b="1" kern="0" dirty="0">
                <a:latin typeface="+mn-lt"/>
              </a:rPr>
            </a:br>
            <a:r>
              <a:rPr lang="de-DE" sz="2000" b="1" kern="0" dirty="0">
                <a:latin typeface="+mn-lt"/>
              </a:rPr>
              <a:t>Fachliches und Persönliches Fazit  </a:t>
            </a:r>
          </a:p>
          <a:p>
            <a:endParaRPr lang="de-DE" sz="2000" b="1" kern="0" dirty="0">
              <a:latin typeface="+mn-lt"/>
            </a:endParaRPr>
          </a:p>
          <a:p>
            <a:endParaRPr lang="de-DE" sz="1800" dirty="0">
              <a:latin typeface="+mn-lt"/>
            </a:endParaRPr>
          </a:p>
          <a:p>
            <a:pPr marL="285750" indent="-285750">
              <a:lnSpc>
                <a:spcPct val="141000"/>
              </a:lnSpc>
              <a:buBlip>
                <a:blip r:embed="rId3"/>
              </a:buBlip>
            </a:pPr>
            <a:r>
              <a:rPr lang="de-DE" sz="1800" dirty="0">
                <a:latin typeface="+mn-lt"/>
              </a:rPr>
              <a:t>Wurden die Projektziele erfolgreich erreicht? </a:t>
            </a:r>
          </a:p>
          <a:p>
            <a:pPr>
              <a:lnSpc>
                <a:spcPct val="141000"/>
              </a:lnSpc>
            </a:pPr>
            <a:endParaRPr lang="de-DE" sz="1800" dirty="0">
              <a:latin typeface="+mn-lt"/>
            </a:endParaRPr>
          </a:p>
          <a:p>
            <a:pPr marL="285750" indent="-285750">
              <a:lnSpc>
                <a:spcPct val="141000"/>
              </a:lnSpc>
              <a:buBlip>
                <a:blip r:embed="rId3"/>
              </a:buBlip>
            </a:pPr>
            <a:r>
              <a:rPr lang="de-DE" sz="1800" dirty="0">
                <a:latin typeface="+mn-lt"/>
              </a:rPr>
              <a:t>Wie zufrieden ist der Auftraggeber mit dem Ergebnis? </a:t>
            </a:r>
          </a:p>
          <a:p>
            <a:pPr>
              <a:lnSpc>
                <a:spcPct val="141000"/>
              </a:lnSpc>
            </a:pPr>
            <a:endParaRPr lang="de-DE" sz="1800" dirty="0">
              <a:latin typeface="+mn-lt"/>
            </a:endParaRPr>
          </a:p>
          <a:p>
            <a:pPr marL="285750" indent="-285750">
              <a:lnSpc>
                <a:spcPct val="141000"/>
              </a:lnSpc>
              <a:buBlip>
                <a:blip r:embed="rId3"/>
              </a:buBlip>
            </a:pPr>
            <a:r>
              <a:rPr lang="de-DE" sz="1800" dirty="0">
                <a:latin typeface="+mn-lt"/>
              </a:rPr>
              <a:t>Entspricht das Ergebnis den Erwartungen bezüglich der Qualität und der Zeit? </a:t>
            </a:r>
          </a:p>
          <a:p>
            <a:pPr>
              <a:lnSpc>
                <a:spcPct val="141000"/>
              </a:lnSpc>
            </a:pPr>
            <a:endParaRPr lang="de-DE" sz="1800" dirty="0">
              <a:latin typeface="+mn-lt"/>
            </a:endParaRPr>
          </a:p>
          <a:p>
            <a:pPr marL="285750" indent="-285750">
              <a:lnSpc>
                <a:spcPct val="141000"/>
              </a:lnSpc>
              <a:buBlip>
                <a:blip r:embed="rId3"/>
              </a:buBlip>
            </a:pPr>
            <a:r>
              <a:rPr lang="de-DE" sz="1800" dirty="0">
                <a:latin typeface="+mn-lt"/>
              </a:rPr>
              <a:t>Wie zufrieden sind Mitarbeitende? </a:t>
            </a: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endParaRPr lang="de-DE" b="1" kern="0" dirty="0">
              <a:latin typeface="+mn-lt"/>
            </a:endParaRPr>
          </a:p>
          <a:p>
            <a:endParaRPr lang="de-DE" sz="2000" b="1" kern="0" dirty="0">
              <a:latin typeface="+mn-lt"/>
            </a:endParaRPr>
          </a:p>
          <a:p>
            <a:endParaRPr lang="de-DE" sz="2000" b="1" kern="0" dirty="0">
              <a:latin typeface="+mn-lt"/>
            </a:endParaRPr>
          </a:p>
          <a:p>
            <a:endParaRPr lang="de-DE" sz="2000" b="1" kern="0" dirty="0">
              <a:latin typeface="+mn-lt"/>
            </a:endParaRPr>
          </a:p>
        </p:txBody>
      </p:sp>
      <p:pic>
        <p:nvPicPr>
          <p:cNvPr id="5" name="Grafik 4" descr="Volltreffer mit einfarbiger Füllung">
            <a:extLst>
              <a:ext uri="{FF2B5EF4-FFF2-40B4-BE49-F238E27FC236}">
                <a16:creationId xmlns:a16="http://schemas.microsoft.com/office/drawing/2014/main" id="{2F5B80A4-4156-4E2B-55BA-3B990FB2DAE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08104" y="1484784"/>
            <a:ext cx="914400" cy="914400"/>
          </a:xfrm>
          <a:prstGeom prst="rect">
            <a:avLst/>
          </a:prstGeom>
        </p:spPr>
      </p:pic>
      <p:pic>
        <p:nvPicPr>
          <p:cNvPr id="7" name="Grafik 6" descr="Atom mit einfarbiger Füllung">
            <a:extLst>
              <a:ext uri="{FF2B5EF4-FFF2-40B4-BE49-F238E27FC236}">
                <a16:creationId xmlns:a16="http://schemas.microsoft.com/office/drawing/2014/main" id="{69F7C867-B5C4-EC5D-CB90-8E9965DBEE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09052" y="3140968"/>
            <a:ext cx="914400" cy="914400"/>
          </a:xfrm>
          <a:prstGeom prst="rect">
            <a:avLst/>
          </a:prstGeom>
        </p:spPr>
      </p:pic>
      <p:pic>
        <p:nvPicPr>
          <p:cNvPr id="9" name="Grafik 8" descr="Geschäftswachstum mit einfarbiger Füllung">
            <a:extLst>
              <a:ext uri="{FF2B5EF4-FFF2-40B4-BE49-F238E27FC236}">
                <a16:creationId xmlns:a16="http://schemas.microsoft.com/office/drawing/2014/main" id="{9F9EFBAE-14E0-56FC-661A-D5AC0D47478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04248" y="2254733"/>
            <a:ext cx="914400" cy="914400"/>
          </a:xfrm>
          <a:prstGeom prst="rect">
            <a:avLst/>
          </a:prstGeom>
        </p:spPr>
      </p:pic>
      <p:graphicFrame>
        <p:nvGraphicFramePr>
          <p:cNvPr id="2" name="Diagramm 1">
            <a:extLst>
              <a:ext uri="{FF2B5EF4-FFF2-40B4-BE49-F238E27FC236}">
                <a16:creationId xmlns:a16="http://schemas.microsoft.com/office/drawing/2014/main" id="{013E2A1D-6D71-30ED-CAA8-0AB92C9B38AB}"/>
              </a:ext>
            </a:extLst>
          </p:cNvPr>
          <p:cNvGraphicFramePr/>
          <p:nvPr>
            <p:extLst>
              <p:ext uri="{D42A27DB-BD31-4B8C-83A1-F6EECF244321}">
                <p14:modId xmlns:p14="http://schemas.microsoft.com/office/powerpoint/2010/main" val="1909675268"/>
              </p:ext>
            </p:extLst>
          </p:nvPr>
        </p:nvGraphicFramePr>
        <p:xfrm>
          <a:off x="22578" y="6372462"/>
          <a:ext cx="4392488" cy="574612"/>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6" name="Grafik 5" descr="Fragezeichen mit einfarbiger Füllung">
            <a:extLst>
              <a:ext uri="{FF2B5EF4-FFF2-40B4-BE49-F238E27FC236}">
                <a16:creationId xmlns:a16="http://schemas.microsoft.com/office/drawing/2014/main" id="{7E8FA69F-867E-B018-D7E0-7525042E3C2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499992" y="4293096"/>
            <a:ext cx="648072" cy="648072"/>
          </a:xfrm>
          <a:prstGeom prst="rect">
            <a:avLst/>
          </a:prstGeom>
        </p:spPr>
      </p:pic>
    </p:spTree>
    <p:extLst>
      <p:ext uri="{BB962C8B-B14F-4D97-AF65-F5344CB8AC3E}">
        <p14:creationId xmlns:p14="http://schemas.microsoft.com/office/powerpoint/2010/main" val="4098189065"/>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E20091A0-56FB-FEFE-E946-8FE9730F4FF5}"/>
              </a:ext>
            </a:extLst>
          </p:cNvPr>
          <p:cNvPicPr>
            <a:picLocks noChangeAspect="1"/>
          </p:cNvPicPr>
          <p:nvPr/>
        </p:nvPicPr>
        <p:blipFill>
          <a:blip r:embed="rId3"/>
          <a:stretch>
            <a:fillRect/>
          </a:stretch>
        </p:blipFill>
        <p:spPr>
          <a:xfrm>
            <a:off x="0" y="0"/>
            <a:ext cx="9144000" cy="6858000"/>
          </a:xfrm>
          <a:prstGeom prst="rect">
            <a:avLst/>
          </a:prstGeom>
        </p:spPr>
      </p:pic>
      <p:sp>
        <p:nvSpPr>
          <p:cNvPr id="2" name="Textfeld 1">
            <a:extLst>
              <a:ext uri="{FF2B5EF4-FFF2-40B4-BE49-F238E27FC236}">
                <a16:creationId xmlns:a16="http://schemas.microsoft.com/office/drawing/2014/main" id="{44927859-D46B-4510-9281-7D5CA795DD0B}"/>
              </a:ext>
            </a:extLst>
          </p:cNvPr>
          <p:cNvSpPr txBox="1"/>
          <p:nvPr/>
        </p:nvSpPr>
        <p:spPr>
          <a:xfrm>
            <a:off x="456881" y="1268760"/>
            <a:ext cx="7992888" cy="1015663"/>
          </a:xfrm>
          <a:prstGeom prst="rect">
            <a:avLst/>
          </a:prstGeom>
          <a:noFill/>
        </p:spPr>
        <p:txBody>
          <a:bodyPr wrap="square" rtlCol="0">
            <a:spAutoFit/>
          </a:bodyPr>
          <a:lstStyle/>
          <a:p>
            <a:r>
              <a:rPr lang="de-DE" dirty="0">
                <a:hlinkClick r:id="rId4"/>
              </a:rPr>
              <a:t>LVW	https://www.lwv-hessen.de/regionale-ansprechpersonen/</a:t>
            </a:r>
            <a:endParaRPr lang="de-DE" dirty="0"/>
          </a:p>
          <a:p>
            <a:r>
              <a:rPr lang="de-DE" dirty="0">
                <a:hlinkClick r:id="rId5"/>
              </a:rPr>
              <a:t>LVW	https://www.lwv-hessen.de/top-themen/nachgefragt/</a:t>
            </a:r>
            <a:endParaRPr lang="de-DE" dirty="0"/>
          </a:p>
          <a:p>
            <a:r>
              <a:rPr lang="de-DE" dirty="0"/>
              <a:t>SAP-Logo	</a:t>
            </a:r>
            <a:r>
              <a:rPr lang="de-DE" dirty="0">
                <a:hlinkClick r:id="rId6"/>
              </a:rPr>
              <a:t>https://iconscout.com/icons/sap</a:t>
            </a:r>
            <a:endParaRPr lang="de-DE" dirty="0"/>
          </a:p>
          <a:p>
            <a:r>
              <a:rPr lang="de-DE" dirty="0"/>
              <a:t>Icon-</a:t>
            </a:r>
            <a:r>
              <a:rPr lang="de-DE" dirty="0" err="1"/>
              <a:t>work</a:t>
            </a:r>
            <a:r>
              <a:rPr lang="de-DE" dirty="0"/>
              <a:t>	</a:t>
            </a:r>
            <a:r>
              <a:rPr lang="de-DE" dirty="0">
                <a:hlinkClick r:id="rId7"/>
              </a:rPr>
              <a:t>https://www.flaticon.com/search?word=happy%20work</a:t>
            </a:r>
            <a:endParaRPr lang="de-DE" dirty="0"/>
          </a:p>
          <a:p>
            <a:r>
              <a:rPr lang="de-DE" dirty="0"/>
              <a:t>SAP-Module </a:t>
            </a:r>
            <a:r>
              <a:rPr lang="en-US" dirty="0">
                <a:hlinkClick r:id="rId8"/>
              </a:rPr>
              <a:t>SAP Modules List – Technical &amp; Functional (guru99.com)</a:t>
            </a:r>
            <a:endParaRPr lang="de-DE" dirty="0"/>
          </a:p>
        </p:txBody>
      </p:sp>
      <p:sp>
        <p:nvSpPr>
          <p:cNvPr id="3" name="Titel 1">
            <a:extLst>
              <a:ext uri="{FF2B5EF4-FFF2-40B4-BE49-F238E27FC236}">
                <a16:creationId xmlns:a16="http://schemas.microsoft.com/office/drawing/2014/main" id="{9A3B8CCF-1EBA-DE32-4EE1-021DAAC50252}"/>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pPr>
              <a:lnSpc>
                <a:spcPct val="121000"/>
              </a:lnSpc>
              <a:defRPr/>
            </a:pPr>
            <a:r>
              <a:rPr lang="de-DE" b="1" kern="0" dirty="0">
                <a:latin typeface="+mn-lt"/>
              </a:rPr>
              <a:t>Quelle</a:t>
            </a:r>
          </a:p>
          <a:p>
            <a:br>
              <a:rPr lang="de-DE" b="1" kern="0" dirty="0">
                <a:latin typeface="+mn-lt"/>
              </a:rPr>
            </a:br>
            <a:endParaRPr lang="de-DE" sz="1800" dirty="0">
              <a:latin typeface="+mn-lt"/>
            </a:endParaRPr>
          </a:p>
          <a:p>
            <a:pPr marL="285750" indent="-285750">
              <a:lnSpc>
                <a:spcPct val="141000"/>
              </a:lnSpc>
              <a:buBlip>
                <a:blip r:embed="rId9"/>
              </a:buBlip>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endParaRPr lang="de-DE" b="1" kern="0" dirty="0">
              <a:latin typeface="+mn-lt"/>
            </a:endParaRPr>
          </a:p>
          <a:p>
            <a:endParaRPr lang="de-DE" sz="2000" b="1" kern="0" dirty="0">
              <a:latin typeface="+mn-lt"/>
            </a:endParaRPr>
          </a:p>
          <a:p>
            <a:endParaRPr lang="de-DE" sz="2000" b="1" kern="0" dirty="0">
              <a:latin typeface="+mn-lt"/>
            </a:endParaRPr>
          </a:p>
          <a:p>
            <a:endParaRPr lang="de-DE" sz="2000" b="1" kern="0" dirty="0">
              <a:latin typeface="+mn-lt"/>
            </a:endParaRPr>
          </a:p>
        </p:txBody>
      </p:sp>
      <p:graphicFrame>
        <p:nvGraphicFramePr>
          <p:cNvPr id="5" name="Diagramm 4">
            <a:extLst>
              <a:ext uri="{FF2B5EF4-FFF2-40B4-BE49-F238E27FC236}">
                <a16:creationId xmlns:a16="http://schemas.microsoft.com/office/drawing/2014/main" id="{D4EEF5FC-6E58-8E4D-2623-16B56DACFD65}"/>
              </a:ext>
            </a:extLst>
          </p:cNvPr>
          <p:cNvGraphicFramePr/>
          <p:nvPr>
            <p:extLst>
              <p:ext uri="{D42A27DB-BD31-4B8C-83A1-F6EECF244321}">
                <p14:modId xmlns:p14="http://schemas.microsoft.com/office/powerpoint/2010/main" val="3370301634"/>
              </p:ext>
            </p:extLst>
          </p:nvPr>
        </p:nvGraphicFramePr>
        <p:xfrm>
          <a:off x="22578" y="6372462"/>
          <a:ext cx="4392488" cy="574612"/>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1312491002"/>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E20091A0-56FB-FEFE-E946-8FE9730F4FF5}"/>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95905026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970995F8-B280-4086-8774-74C891124A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39987"/>
            <a:ext cx="9144000" cy="4978026"/>
          </a:xfrm>
          <a:prstGeom prst="rect">
            <a:avLst/>
          </a:prstGeom>
        </p:spPr>
      </p:pic>
      <p:pic>
        <p:nvPicPr>
          <p:cNvPr id="9" name="Grafik 8">
            <a:extLst>
              <a:ext uri="{FF2B5EF4-FFF2-40B4-BE49-F238E27FC236}">
                <a16:creationId xmlns:a16="http://schemas.microsoft.com/office/drawing/2014/main" id="{9B4BE9B6-97F9-40A9-A420-9855AAC26DB4}"/>
              </a:ext>
            </a:extLst>
          </p:cNvPr>
          <p:cNvPicPr>
            <a:picLocks noChangeAspect="1"/>
          </p:cNvPicPr>
          <p:nvPr/>
        </p:nvPicPr>
        <p:blipFill rotWithShape="1">
          <a:blip r:embed="rId4">
            <a:extLst>
              <a:ext uri="{28A0092B-C50C-407E-A947-70E740481C1C}">
                <a14:useLocalDpi xmlns:a14="http://schemas.microsoft.com/office/drawing/2010/main" val="0"/>
              </a:ext>
            </a:extLst>
          </a:blip>
          <a:srcRect b="23351"/>
          <a:stretch/>
        </p:blipFill>
        <p:spPr>
          <a:xfrm>
            <a:off x="0" y="1268760"/>
            <a:ext cx="3587262" cy="5256584"/>
          </a:xfrm>
          <a:prstGeom prst="rect">
            <a:avLst/>
          </a:prstGeom>
        </p:spPr>
      </p:pic>
      <p:sp>
        <p:nvSpPr>
          <p:cNvPr id="10" name="Rechteck: abgerundete Ecken 9">
            <a:extLst>
              <a:ext uri="{FF2B5EF4-FFF2-40B4-BE49-F238E27FC236}">
                <a16:creationId xmlns:a16="http://schemas.microsoft.com/office/drawing/2014/main" id="{3BB44D4B-B20A-4542-9BA4-66C87C7AF961}"/>
              </a:ext>
            </a:extLst>
          </p:cNvPr>
          <p:cNvSpPr/>
          <p:nvPr/>
        </p:nvSpPr>
        <p:spPr bwMode="auto">
          <a:xfrm>
            <a:off x="65439" y="3501007"/>
            <a:ext cx="3456384" cy="153375"/>
          </a:xfrm>
          <a:prstGeom prst="roundRect">
            <a:avLst/>
          </a:prstGeom>
          <a:noFill/>
          <a:ln w="15875">
            <a:solidFill>
              <a:srgbClr val="7030A0"/>
            </a:solidFill>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dirty="0">
              <a:ln>
                <a:noFill/>
              </a:ln>
              <a:solidFill>
                <a:schemeClr val="tx1"/>
              </a:solidFill>
              <a:effectLst/>
              <a:latin typeface="Comic Sans MS" pitchFamily="66" charset="0"/>
            </a:endParaRPr>
          </a:p>
        </p:txBody>
      </p:sp>
      <p:sp>
        <p:nvSpPr>
          <p:cNvPr id="11" name="Rechteck: abgerundete Ecken 10">
            <a:extLst>
              <a:ext uri="{FF2B5EF4-FFF2-40B4-BE49-F238E27FC236}">
                <a16:creationId xmlns:a16="http://schemas.microsoft.com/office/drawing/2014/main" id="{600B8BC0-6589-4E0C-88CB-39CA651F3999}"/>
              </a:ext>
            </a:extLst>
          </p:cNvPr>
          <p:cNvSpPr/>
          <p:nvPr/>
        </p:nvSpPr>
        <p:spPr bwMode="auto">
          <a:xfrm>
            <a:off x="65439" y="3673433"/>
            <a:ext cx="3456384" cy="115607"/>
          </a:xfrm>
          <a:prstGeom prst="roundRect">
            <a:avLst/>
          </a:prstGeom>
          <a:noFill/>
          <a:ln w="15875">
            <a:solidFill>
              <a:srgbClr val="00B050"/>
            </a:solidFill>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dirty="0">
              <a:ln>
                <a:noFill/>
              </a:ln>
              <a:solidFill>
                <a:schemeClr val="tx1"/>
              </a:solidFill>
              <a:effectLst/>
              <a:latin typeface="Comic Sans MS" pitchFamily="66" charset="0"/>
            </a:endParaRPr>
          </a:p>
        </p:txBody>
      </p:sp>
      <p:sp>
        <p:nvSpPr>
          <p:cNvPr id="12" name="Rechteck: abgerundete Ecken 11">
            <a:extLst>
              <a:ext uri="{FF2B5EF4-FFF2-40B4-BE49-F238E27FC236}">
                <a16:creationId xmlns:a16="http://schemas.microsoft.com/office/drawing/2014/main" id="{B8A7517B-C956-45E2-B2D3-EF9AE2663576}"/>
              </a:ext>
            </a:extLst>
          </p:cNvPr>
          <p:cNvSpPr/>
          <p:nvPr/>
        </p:nvSpPr>
        <p:spPr bwMode="auto">
          <a:xfrm>
            <a:off x="65439" y="3818147"/>
            <a:ext cx="3456384" cy="115607"/>
          </a:xfrm>
          <a:prstGeom prst="roundRect">
            <a:avLst/>
          </a:prstGeom>
          <a:noFill/>
          <a:ln w="15875">
            <a:solidFill>
              <a:srgbClr val="00B0F0"/>
            </a:solidFill>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dirty="0">
              <a:ln>
                <a:noFill/>
              </a:ln>
              <a:solidFill>
                <a:schemeClr val="tx1"/>
              </a:solidFill>
              <a:effectLst/>
              <a:latin typeface="Comic Sans MS" pitchFamily="66" charset="0"/>
            </a:endParaRPr>
          </a:p>
        </p:txBody>
      </p:sp>
      <p:sp>
        <p:nvSpPr>
          <p:cNvPr id="13" name="Rechteck: abgerundete Ecken 12">
            <a:extLst>
              <a:ext uri="{FF2B5EF4-FFF2-40B4-BE49-F238E27FC236}">
                <a16:creationId xmlns:a16="http://schemas.microsoft.com/office/drawing/2014/main" id="{DD5B10BB-DE9B-4E32-8BD1-D2E391FAC6B6}"/>
              </a:ext>
            </a:extLst>
          </p:cNvPr>
          <p:cNvSpPr/>
          <p:nvPr/>
        </p:nvSpPr>
        <p:spPr bwMode="auto">
          <a:xfrm>
            <a:off x="65439" y="4225825"/>
            <a:ext cx="3456384" cy="158418"/>
          </a:xfrm>
          <a:prstGeom prst="roundRect">
            <a:avLst/>
          </a:prstGeom>
          <a:noFill/>
          <a:ln w="15875">
            <a:solidFill>
              <a:srgbClr val="CC9900"/>
            </a:solidFill>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dirty="0">
              <a:ln>
                <a:noFill/>
              </a:ln>
              <a:solidFill>
                <a:schemeClr val="tx1"/>
              </a:solidFill>
              <a:effectLst/>
              <a:latin typeface="Comic Sans MS" pitchFamily="66" charset="0"/>
            </a:endParaRPr>
          </a:p>
        </p:txBody>
      </p:sp>
      <p:sp>
        <p:nvSpPr>
          <p:cNvPr id="15" name="Titel 1">
            <a:extLst>
              <a:ext uri="{FF2B5EF4-FFF2-40B4-BE49-F238E27FC236}">
                <a16:creationId xmlns:a16="http://schemas.microsoft.com/office/drawing/2014/main" id="{51343BE9-AD5F-456F-A6E5-3212336D1257}"/>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pPr>
              <a:lnSpc>
                <a:spcPct val="121000"/>
              </a:lnSpc>
              <a:defRPr/>
            </a:pPr>
            <a:r>
              <a:rPr lang="de-DE" b="1" kern="0" dirty="0">
                <a:latin typeface="+mn-lt"/>
              </a:rPr>
              <a:t>Was ist SAP, ABAP und SAP-Transaktion?</a:t>
            </a:r>
          </a:p>
          <a:p>
            <a:br>
              <a:rPr lang="de-DE" b="1" kern="0" dirty="0">
                <a:latin typeface="+mn-lt"/>
              </a:rPr>
            </a:br>
            <a:endParaRPr lang="de-DE" sz="2000" b="1" kern="0" dirty="0">
              <a:latin typeface="+mn-lt"/>
            </a:endParaRPr>
          </a:p>
        </p:txBody>
      </p:sp>
      <p:graphicFrame>
        <p:nvGraphicFramePr>
          <p:cNvPr id="3" name="Diagramm 2">
            <a:extLst>
              <a:ext uri="{FF2B5EF4-FFF2-40B4-BE49-F238E27FC236}">
                <a16:creationId xmlns:a16="http://schemas.microsoft.com/office/drawing/2014/main" id="{0AFDFA32-A534-6764-EAB2-474D48503125}"/>
              </a:ext>
            </a:extLst>
          </p:cNvPr>
          <p:cNvGraphicFramePr/>
          <p:nvPr/>
        </p:nvGraphicFramePr>
        <p:xfrm>
          <a:off x="22578" y="6372462"/>
          <a:ext cx="4392488" cy="5746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81467116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3EFB299A-F408-F72B-5EDD-5720C5ADB2CF}"/>
              </a:ext>
            </a:extLst>
          </p:cNvPr>
          <p:cNvPicPr>
            <a:picLocks noChangeAspect="1"/>
          </p:cNvPicPr>
          <p:nvPr/>
        </p:nvPicPr>
        <p:blipFill>
          <a:blip r:embed="rId3"/>
          <a:stretch>
            <a:fillRect/>
          </a:stretch>
        </p:blipFill>
        <p:spPr>
          <a:xfrm>
            <a:off x="0" y="0"/>
            <a:ext cx="9144000" cy="6857999"/>
          </a:xfrm>
          <a:prstGeom prst="rect">
            <a:avLst/>
          </a:prstGeom>
        </p:spPr>
      </p:pic>
      <p:sp>
        <p:nvSpPr>
          <p:cNvPr id="3" name="Inhaltsplatzhalter 2"/>
          <p:cNvSpPr>
            <a:spLocks noGrp="1"/>
          </p:cNvSpPr>
          <p:nvPr>
            <p:ph idx="1"/>
          </p:nvPr>
        </p:nvSpPr>
        <p:spPr>
          <a:xfrm>
            <a:off x="685800" y="1295400"/>
            <a:ext cx="7772400" cy="4293840"/>
          </a:xfrm>
        </p:spPr>
        <p:txBody>
          <a:bodyPr/>
          <a:lstStyle/>
          <a:p>
            <a:pPr>
              <a:lnSpc>
                <a:spcPct val="121000"/>
              </a:lnSpc>
              <a:buBlip>
                <a:blip r:embed="rId4"/>
              </a:buBlip>
              <a:defRPr/>
            </a:pPr>
            <a:r>
              <a:rPr lang="de-DE" sz="2400" dirty="0"/>
              <a:t>Kurze Einführung zum LWV Hessen</a:t>
            </a:r>
          </a:p>
          <a:p>
            <a:pPr>
              <a:lnSpc>
                <a:spcPct val="121000"/>
              </a:lnSpc>
              <a:buBlip>
                <a:blip r:embed="rId4"/>
              </a:buBlip>
              <a:defRPr/>
            </a:pPr>
            <a:r>
              <a:rPr lang="de-DE" sz="2400" dirty="0"/>
              <a:t>Was ist SAP, ABAP und SAP-Transaktion?</a:t>
            </a:r>
          </a:p>
          <a:p>
            <a:pPr>
              <a:lnSpc>
                <a:spcPct val="121000"/>
              </a:lnSpc>
              <a:buBlip>
                <a:blip r:embed="rId4"/>
              </a:buBlip>
              <a:defRPr/>
            </a:pPr>
            <a:r>
              <a:rPr lang="de-DE" sz="2400" dirty="0"/>
              <a:t>Analyse</a:t>
            </a:r>
          </a:p>
          <a:p>
            <a:pPr>
              <a:lnSpc>
                <a:spcPct val="121000"/>
              </a:lnSpc>
              <a:buBlip>
                <a:blip r:embed="rId4"/>
              </a:buBlip>
              <a:defRPr/>
            </a:pPr>
            <a:r>
              <a:rPr lang="de-DE" sz="2400" dirty="0"/>
              <a:t>Planung</a:t>
            </a:r>
          </a:p>
          <a:p>
            <a:pPr>
              <a:lnSpc>
                <a:spcPct val="121000"/>
              </a:lnSpc>
              <a:buBlip>
                <a:blip r:embed="rId4"/>
              </a:buBlip>
              <a:defRPr/>
            </a:pPr>
            <a:r>
              <a:rPr lang="de-DE" sz="2400" dirty="0"/>
              <a:t>Implementierung</a:t>
            </a:r>
          </a:p>
          <a:p>
            <a:pPr>
              <a:lnSpc>
                <a:spcPct val="121000"/>
              </a:lnSpc>
              <a:buBlip>
                <a:blip r:embed="rId4"/>
              </a:buBlip>
              <a:defRPr/>
            </a:pPr>
            <a:r>
              <a:rPr lang="de-DE" sz="2400" dirty="0"/>
              <a:t>Qualitätsmanagement</a:t>
            </a:r>
          </a:p>
          <a:p>
            <a:pPr>
              <a:lnSpc>
                <a:spcPct val="121000"/>
              </a:lnSpc>
              <a:buBlip>
                <a:blip r:embed="rId4"/>
              </a:buBlip>
              <a:defRPr/>
            </a:pPr>
            <a:r>
              <a:rPr lang="de-DE" sz="2400" dirty="0"/>
              <a:t>Fazit &amp; Ausblick</a:t>
            </a:r>
          </a:p>
          <a:p>
            <a:pPr>
              <a:lnSpc>
                <a:spcPct val="121000"/>
              </a:lnSpc>
              <a:buBlip>
                <a:blip r:embed="rId4"/>
              </a:buBlip>
              <a:defRPr/>
            </a:pPr>
            <a:r>
              <a:rPr lang="de-DE" sz="2400" dirty="0"/>
              <a:t>Quelle</a:t>
            </a:r>
          </a:p>
          <a:p>
            <a:pPr marL="0" indent="0">
              <a:buNone/>
              <a:defRPr/>
            </a:pPr>
            <a:endParaRPr lang="de-DE" sz="2400" dirty="0"/>
          </a:p>
          <a:p>
            <a:pPr>
              <a:buFontTx/>
              <a:buChar char="-"/>
              <a:defRPr/>
            </a:pPr>
            <a:endParaRPr lang="de-DE" sz="2400" dirty="0"/>
          </a:p>
        </p:txBody>
      </p:sp>
      <p:sp>
        <p:nvSpPr>
          <p:cNvPr id="7" name="Titel 1">
            <a:extLst>
              <a:ext uri="{FF2B5EF4-FFF2-40B4-BE49-F238E27FC236}">
                <a16:creationId xmlns:a16="http://schemas.microsoft.com/office/drawing/2014/main" id="{741911D7-8D53-47A1-B937-905873C5DB2B}"/>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r>
              <a:rPr lang="de-DE" b="1" kern="0" dirty="0">
                <a:latin typeface="+mn-lt"/>
              </a:rPr>
              <a:t>Agenda</a:t>
            </a:r>
            <a:br>
              <a:rPr lang="de-DE" b="1" kern="0" dirty="0">
                <a:latin typeface="+mn-lt"/>
              </a:rPr>
            </a:br>
            <a:endParaRPr lang="de-DE" sz="2000" b="1" kern="0" dirty="0">
              <a:latin typeface="+mn-lt"/>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E1F65909-635C-920D-31B5-892BA184C550}"/>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pPr>
              <a:lnSpc>
                <a:spcPct val="121000"/>
              </a:lnSpc>
              <a:defRPr/>
            </a:pPr>
            <a:r>
              <a:rPr lang="de-DE" b="1" kern="0" dirty="0">
                <a:latin typeface="+mn-lt"/>
              </a:rPr>
              <a:t>Planung</a:t>
            </a:r>
          </a:p>
          <a:p>
            <a:br>
              <a:rPr lang="de-DE" b="1" kern="0" dirty="0">
                <a:latin typeface="+mn-lt"/>
              </a:rPr>
            </a:br>
            <a:r>
              <a:rPr lang="de-DE" sz="2000" b="1" kern="0" dirty="0">
                <a:latin typeface="+mn-lt"/>
              </a:rPr>
              <a:t>Zeitplanung</a:t>
            </a:r>
            <a:endParaRPr lang="de-DE" b="1" kern="0" dirty="0">
              <a:latin typeface="+mn-lt"/>
            </a:endParaRPr>
          </a:p>
          <a:p>
            <a:endParaRPr lang="de-DE" b="1" kern="0" dirty="0">
              <a:latin typeface="+mn-lt"/>
            </a:endParaRPr>
          </a:p>
          <a:p>
            <a:pPr>
              <a:lnSpc>
                <a:spcPct val="141000"/>
              </a:lnSpc>
            </a:pPr>
            <a:endParaRPr lang="de-DE" sz="1800" dirty="0">
              <a:latin typeface="+mn-lt"/>
            </a:endParaRPr>
          </a:p>
          <a:p>
            <a:pPr marL="285750" indent="-285750">
              <a:lnSpc>
                <a:spcPct val="141000"/>
              </a:lnSpc>
              <a:buBlip>
                <a:blip r:embed="rId3"/>
              </a:buBlip>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endParaRPr lang="de-DE" b="1" kern="0" dirty="0">
              <a:latin typeface="+mn-lt"/>
            </a:endParaRPr>
          </a:p>
          <a:p>
            <a:endParaRPr lang="de-DE" sz="2000" b="1" kern="0" dirty="0">
              <a:latin typeface="+mn-lt"/>
            </a:endParaRPr>
          </a:p>
          <a:p>
            <a:endParaRPr lang="de-DE" sz="2000" b="1" kern="0" dirty="0">
              <a:latin typeface="+mn-lt"/>
            </a:endParaRPr>
          </a:p>
          <a:p>
            <a:endParaRPr lang="de-DE" sz="2000" b="1" kern="0" dirty="0">
              <a:latin typeface="+mn-lt"/>
            </a:endParaRPr>
          </a:p>
        </p:txBody>
      </p:sp>
      <p:graphicFrame>
        <p:nvGraphicFramePr>
          <p:cNvPr id="13" name="Diagramm 12">
            <a:extLst>
              <a:ext uri="{FF2B5EF4-FFF2-40B4-BE49-F238E27FC236}">
                <a16:creationId xmlns:a16="http://schemas.microsoft.com/office/drawing/2014/main" id="{9A06DB9C-3EC9-2370-711E-43118E9C0413}"/>
              </a:ext>
            </a:extLst>
          </p:cNvPr>
          <p:cNvGraphicFramePr/>
          <p:nvPr/>
        </p:nvGraphicFramePr>
        <p:xfrm>
          <a:off x="481038" y="1412776"/>
          <a:ext cx="8051402" cy="496855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 name="Diagramm 1">
            <a:extLst>
              <a:ext uri="{FF2B5EF4-FFF2-40B4-BE49-F238E27FC236}">
                <a16:creationId xmlns:a16="http://schemas.microsoft.com/office/drawing/2014/main" id="{86983413-AC87-9E65-9405-D67D1CF845F2}"/>
              </a:ext>
            </a:extLst>
          </p:cNvPr>
          <p:cNvGraphicFramePr/>
          <p:nvPr/>
        </p:nvGraphicFramePr>
        <p:xfrm>
          <a:off x="22578" y="6372462"/>
          <a:ext cx="4392488" cy="5746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3349434"/>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68981B8B-DAC9-0BA9-7D79-0A74D6F89998}"/>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pPr marL="0" marR="0" lvl="0" indent="0" algn="l" defTabSz="914400" rtl="0" eaLnBrk="0" fontAlgn="base" latinLnBrk="0" hangingPunct="0">
              <a:lnSpc>
                <a:spcPct val="121000"/>
              </a:lnSpc>
              <a:spcBef>
                <a:spcPct val="0"/>
              </a:spcBef>
              <a:spcAft>
                <a:spcPct val="0"/>
              </a:spcAft>
              <a:buClrTx/>
              <a:buSzTx/>
              <a:buFontTx/>
              <a:buNone/>
              <a:tabLst/>
              <a:defRPr/>
            </a:pPr>
            <a:r>
              <a:rPr kumimoji="0" lang="de-DE" sz="2400" b="1" i="0" u="none" strike="noStrike" kern="0" cap="none" spc="0" normalizeH="0" baseline="0" noProof="0" dirty="0">
                <a:ln>
                  <a:noFill/>
                </a:ln>
                <a:solidFill>
                  <a:srgbClr val="000000"/>
                </a:solidFill>
                <a:effectLst/>
                <a:uLnTx/>
                <a:uFillTx/>
                <a:latin typeface="Arial"/>
                <a:ea typeface="+mj-ea"/>
                <a:cs typeface="+mj-cs"/>
              </a:rPr>
              <a:t>Fazit &amp; Ausblick</a:t>
            </a:r>
          </a:p>
          <a:p>
            <a:pPr marL="0" marR="0" lvl="0" indent="0" algn="l" defTabSz="914400" rtl="0" eaLnBrk="0" fontAlgn="base" latinLnBrk="0" hangingPunct="0">
              <a:lnSpc>
                <a:spcPct val="85000"/>
              </a:lnSpc>
              <a:spcBef>
                <a:spcPct val="0"/>
              </a:spcBef>
              <a:spcAft>
                <a:spcPct val="0"/>
              </a:spcAft>
              <a:buClrTx/>
              <a:buSzTx/>
              <a:buFontTx/>
              <a:buNone/>
              <a:tabLst/>
              <a:defRPr/>
            </a:pPr>
            <a:br>
              <a:rPr kumimoji="0" lang="de-DE" sz="2400" b="1" i="0" u="none" strike="noStrike" kern="0" cap="none" spc="0" normalizeH="0" baseline="0" noProof="0" dirty="0">
                <a:ln>
                  <a:noFill/>
                </a:ln>
                <a:solidFill>
                  <a:srgbClr val="000000"/>
                </a:solidFill>
                <a:effectLst/>
                <a:uLnTx/>
                <a:uFillTx/>
                <a:latin typeface="Arial"/>
                <a:ea typeface="+mj-ea"/>
                <a:cs typeface="+mj-cs"/>
              </a:rPr>
            </a:br>
            <a:r>
              <a:rPr kumimoji="0" lang="de-DE" sz="2000" b="1" i="0" u="none" strike="noStrike" kern="0" cap="none" spc="0" normalizeH="0" baseline="0" noProof="0" dirty="0" err="1">
                <a:ln>
                  <a:noFill/>
                </a:ln>
                <a:solidFill>
                  <a:srgbClr val="000000"/>
                </a:solidFill>
                <a:effectLst/>
                <a:uLnTx/>
                <a:uFillTx/>
                <a:latin typeface="Arial"/>
                <a:ea typeface="+mj-ea"/>
                <a:cs typeface="+mj-cs"/>
              </a:rPr>
              <a:t>Lessons-Learned</a:t>
            </a:r>
            <a:endParaRPr kumimoji="0" lang="de-DE" sz="1800" b="0" i="0" u="none" strike="noStrike" kern="1200" cap="none" spc="0" normalizeH="0" baseline="0" noProof="0" dirty="0">
              <a:ln>
                <a:noFill/>
              </a:ln>
              <a:solidFill>
                <a:srgbClr val="000000"/>
              </a:solidFill>
              <a:effectLst/>
              <a:uLnTx/>
              <a:uFillTx/>
              <a:latin typeface="Arial"/>
              <a:ea typeface="+mj-ea"/>
              <a:cs typeface="+mj-cs"/>
            </a:endParaRPr>
          </a:p>
          <a:p>
            <a:pPr marL="285750" marR="0" lvl="0" indent="-285750" algn="l" defTabSz="914400" rtl="0" eaLnBrk="0" fontAlgn="base" latinLnBrk="0" hangingPunct="0">
              <a:lnSpc>
                <a:spcPct val="141000"/>
              </a:lnSpc>
              <a:spcBef>
                <a:spcPct val="0"/>
              </a:spcBef>
              <a:spcAft>
                <a:spcPct val="0"/>
              </a:spcAft>
              <a:buClrTx/>
              <a:buSzTx/>
              <a:buFontTx/>
              <a:buBlip>
                <a:blip r:embed="rId3"/>
              </a:buBlip>
              <a:tabLst/>
              <a:defRPr/>
            </a:pPr>
            <a:endParaRPr kumimoji="0" lang="de-DE" sz="1800" b="0" i="0" u="none" strike="noStrike" kern="1200" cap="none" spc="0" normalizeH="0" baseline="0" noProof="0" dirty="0">
              <a:ln>
                <a:noFill/>
              </a:ln>
              <a:solidFill>
                <a:srgbClr val="000000"/>
              </a:solidFill>
              <a:effectLst/>
              <a:uLnTx/>
              <a:uFillTx/>
              <a:latin typeface="Arial"/>
              <a:ea typeface="+mj-ea"/>
              <a:cs typeface="+mj-cs"/>
            </a:endParaRPr>
          </a:p>
          <a:p>
            <a:pPr marL="0" marR="0" lvl="0" indent="0" algn="l" defTabSz="914400" rtl="0" eaLnBrk="0" fontAlgn="base" latinLnBrk="0" hangingPunct="0">
              <a:lnSpc>
                <a:spcPct val="141000"/>
              </a:lnSpc>
              <a:spcBef>
                <a:spcPct val="0"/>
              </a:spcBef>
              <a:spcAft>
                <a:spcPct val="0"/>
              </a:spcAft>
              <a:buClrTx/>
              <a:buSzTx/>
              <a:buFontTx/>
              <a:buNone/>
              <a:tabLst/>
              <a:defRPr/>
            </a:pPr>
            <a:endParaRPr kumimoji="0" lang="de-DE" sz="1800" b="0" i="0" u="none" strike="noStrike" kern="1200" cap="none" spc="0" normalizeH="0" baseline="0" noProof="0" dirty="0">
              <a:ln>
                <a:noFill/>
              </a:ln>
              <a:solidFill>
                <a:srgbClr val="000000"/>
              </a:solidFill>
              <a:effectLst/>
              <a:uLnTx/>
              <a:uFillTx/>
              <a:latin typeface="Arial"/>
              <a:ea typeface="+mj-ea"/>
              <a:cs typeface="+mj-cs"/>
            </a:endParaRPr>
          </a:p>
          <a:p>
            <a:pPr marL="0" marR="0" lvl="0" indent="0" algn="l" defTabSz="914400" rtl="0" eaLnBrk="0" fontAlgn="base" latinLnBrk="0" hangingPunct="0">
              <a:lnSpc>
                <a:spcPct val="141000"/>
              </a:lnSpc>
              <a:spcBef>
                <a:spcPct val="0"/>
              </a:spcBef>
              <a:spcAft>
                <a:spcPct val="0"/>
              </a:spcAft>
              <a:buClrTx/>
              <a:buSzTx/>
              <a:buFontTx/>
              <a:buNone/>
              <a:tabLst/>
              <a:defRPr/>
            </a:pPr>
            <a:endParaRPr kumimoji="0" lang="de-DE" sz="1800" b="0" i="0" u="none" strike="noStrike" kern="1200" cap="none" spc="0" normalizeH="0" baseline="0" noProof="0" dirty="0">
              <a:ln>
                <a:noFill/>
              </a:ln>
              <a:solidFill>
                <a:srgbClr val="000000"/>
              </a:solidFill>
              <a:effectLst/>
              <a:uLnTx/>
              <a:uFillTx/>
              <a:latin typeface="Arial"/>
              <a:ea typeface="+mj-ea"/>
              <a:cs typeface="+mj-cs"/>
            </a:endParaRPr>
          </a:p>
          <a:p>
            <a:pPr marL="0" marR="0" lvl="0" indent="0" algn="l" defTabSz="914400" rtl="0" eaLnBrk="0" fontAlgn="base" latinLnBrk="0" hangingPunct="0">
              <a:lnSpc>
                <a:spcPct val="141000"/>
              </a:lnSpc>
              <a:spcBef>
                <a:spcPct val="0"/>
              </a:spcBef>
              <a:spcAft>
                <a:spcPct val="0"/>
              </a:spcAft>
              <a:buClrTx/>
              <a:buSzTx/>
              <a:buFontTx/>
              <a:buNone/>
              <a:tabLst/>
              <a:defRPr/>
            </a:pPr>
            <a:endParaRPr kumimoji="0" lang="de-DE" sz="1800" b="0" i="0" u="none" strike="noStrike" kern="1200" cap="none" spc="0" normalizeH="0" baseline="0" noProof="0" dirty="0">
              <a:ln>
                <a:noFill/>
              </a:ln>
              <a:solidFill>
                <a:srgbClr val="000000"/>
              </a:solidFill>
              <a:effectLst/>
              <a:uLnTx/>
              <a:uFillTx/>
              <a:latin typeface="Arial"/>
              <a:ea typeface="+mj-ea"/>
              <a:cs typeface="+mj-cs"/>
            </a:endParaRPr>
          </a:p>
          <a:p>
            <a:pPr marL="0" marR="0" lvl="0" indent="0" algn="l" defTabSz="914400" rtl="0" eaLnBrk="0" fontAlgn="base" latinLnBrk="0" hangingPunct="0">
              <a:lnSpc>
                <a:spcPct val="141000"/>
              </a:lnSpc>
              <a:spcBef>
                <a:spcPct val="0"/>
              </a:spcBef>
              <a:spcAft>
                <a:spcPct val="0"/>
              </a:spcAft>
              <a:buClrTx/>
              <a:buSzTx/>
              <a:buFontTx/>
              <a:buNone/>
              <a:tabLst/>
              <a:defRPr/>
            </a:pPr>
            <a:endParaRPr kumimoji="0" lang="de-DE" sz="1800" b="0" i="0" u="none" strike="noStrike" kern="1200" cap="none" spc="0" normalizeH="0" baseline="0" noProof="0" dirty="0">
              <a:ln>
                <a:noFill/>
              </a:ln>
              <a:solidFill>
                <a:srgbClr val="000000"/>
              </a:solidFill>
              <a:effectLst/>
              <a:uLnTx/>
              <a:uFillTx/>
              <a:latin typeface="Arial"/>
              <a:ea typeface="+mj-ea"/>
              <a:cs typeface="+mj-cs"/>
            </a:endParaRPr>
          </a:p>
          <a:p>
            <a:pPr marL="0" marR="0" lvl="0" indent="0" algn="l" defTabSz="914400" rtl="0" eaLnBrk="0" fontAlgn="base" latinLnBrk="0" hangingPunct="0">
              <a:lnSpc>
                <a:spcPct val="85000"/>
              </a:lnSpc>
              <a:spcBef>
                <a:spcPct val="0"/>
              </a:spcBef>
              <a:spcAft>
                <a:spcPct val="0"/>
              </a:spcAft>
              <a:buClrTx/>
              <a:buSzTx/>
              <a:buFontTx/>
              <a:buNone/>
              <a:tabLst/>
              <a:defRPr/>
            </a:pPr>
            <a:endParaRPr kumimoji="0" lang="de-DE" sz="2400" b="1" i="0" u="none" strike="noStrike" kern="0" cap="none" spc="0" normalizeH="0" baseline="0" noProof="0" dirty="0">
              <a:ln>
                <a:noFill/>
              </a:ln>
              <a:solidFill>
                <a:srgbClr val="000000"/>
              </a:solidFill>
              <a:effectLst/>
              <a:uLnTx/>
              <a:uFillTx/>
              <a:latin typeface="Arial"/>
              <a:ea typeface="+mj-ea"/>
              <a:cs typeface="+mj-cs"/>
            </a:endParaRPr>
          </a:p>
          <a:p>
            <a:pPr marL="0" marR="0" lvl="0" indent="0" algn="l" defTabSz="914400" rtl="0" eaLnBrk="0" fontAlgn="base" latinLnBrk="0" hangingPunct="0">
              <a:lnSpc>
                <a:spcPct val="85000"/>
              </a:lnSpc>
              <a:spcBef>
                <a:spcPct val="0"/>
              </a:spcBef>
              <a:spcAft>
                <a:spcPct val="0"/>
              </a:spcAft>
              <a:buClrTx/>
              <a:buSzTx/>
              <a:buFontTx/>
              <a:buNone/>
              <a:tabLst/>
              <a:defRPr/>
            </a:pPr>
            <a:endParaRPr kumimoji="0" lang="de-DE" sz="2000" b="1" i="0" u="none" strike="noStrike" kern="0" cap="none" spc="0" normalizeH="0" baseline="0" noProof="0" dirty="0">
              <a:ln>
                <a:noFill/>
              </a:ln>
              <a:solidFill>
                <a:srgbClr val="000000"/>
              </a:solidFill>
              <a:effectLst/>
              <a:uLnTx/>
              <a:uFillTx/>
              <a:latin typeface="Arial"/>
              <a:ea typeface="+mj-ea"/>
              <a:cs typeface="+mj-cs"/>
            </a:endParaRPr>
          </a:p>
          <a:p>
            <a:pPr marL="0" marR="0" lvl="0" indent="0" algn="l" defTabSz="914400" rtl="0" eaLnBrk="0" fontAlgn="base" latinLnBrk="0" hangingPunct="0">
              <a:lnSpc>
                <a:spcPct val="85000"/>
              </a:lnSpc>
              <a:spcBef>
                <a:spcPct val="0"/>
              </a:spcBef>
              <a:spcAft>
                <a:spcPct val="0"/>
              </a:spcAft>
              <a:buClrTx/>
              <a:buSzTx/>
              <a:buFontTx/>
              <a:buNone/>
              <a:tabLst/>
              <a:defRPr/>
            </a:pPr>
            <a:endParaRPr kumimoji="0" lang="de-DE" sz="2000" b="1" i="0" u="none" strike="noStrike" kern="0" cap="none" spc="0" normalizeH="0" baseline="0" noProof="0" dirty="0">
              <a:ln>
                <a:noFill/>
              </a:ln>
              <a:solidFill>
                <a:srgbClr val="000000"/>
              </a:solidFill>
              <a:effectLst/>
              <a:uLnTx/>
              <a:uFillTx/>
              <a:latin typeface="Arial"/>
              <a:ea typeface="+mj-ea"/>
              <a:cs typeface="+mj-cs"/>
            </a:endParaRPr>
          </a:p>
          <a:p>
            <a:pPr marL="0" marR="0" lvl="0" indent="0" algn="l" defTabSz="914400" rtl="0" eaLnBrk="0" fontAlgn="base" latinLnBrk="0" hangingPunct="0">
              <a:lnSpc>
                <a:spcPct val="85000"/>
              </a:lnSpc>
              <a:spcBef>
                <a:spcPct val="0"/>
              </a:spcBef>
              <a:spcAft>
                <a:spcPct val="0"/>
              </a:spcAft>
              <a:buClrTx/>
              <a:buSzTx/>
              <a:buFontTx/>
              <a:buNone/>
              <a:tabLst/>
              <a:defRPr/>
            </a:pPr>
            <a:endParaRPr kumimoji="0" lang="de-DE" sz="2000" b="1" i="0" u="none" strike="noStrike" kern="0" cap="none" spc="0" normalizeH="0" baseline="0" noProof="0" dirty="0">
              <a:ln>
                <a:noFill/>
              </a:ln>
              <a:solidFill>
                <a:srgbClr val="000000"/>
              </a:solidFill>
              <a:effectLst/>
              <a:uLnTx/>
              <a:uFillTx/>
              <a:latin typeface="Arial"/>
              <a:ea typeface="+mj-ea"/>
              <a:cs typeface="+mj-cs"/>
            </a:endParaRPr>
          </a:p>
        </p:txBody>
      </p:sp>
      <p:pic>
        <p:nvPicPr>
          <p:cNvPr id="5" name="Grafik 4">
            <a:extLst>
              <a:ext uri="{FF2B5EF4-FFF2-40B4-BE49-F238E27FC236}">
                <a16:creationId xmlns:a16="http://schemas.microsoft.com/office/drawing/2014/main" id="{F4C28480-4D33-9122-B9A4-5DD223A06F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980728"/>
            <a:ext cx="7719490" cy="5607496"/>
          </a:xfrm>
          <a:prstGeom prst="rect">
            <a:avLst/>
          </a:prstGeom>
        </p:spPr>
      </p:pic>
      <p:graphicFrame>
        <p:nvGraphicFramePr>
          <p:cNvPr id="2" name="Diagramm 1">
            <a:extLst>
              <a:ext uri="{FF2B5EF4-FFF2-40B4-BE49-F238E27FC236}">
                <a16:creationId xmlns:a16="http://schemas.microsoft.com/office/drawing/2014/main" id="{D59EB83A-886F-074B-9E9F-C2B2C4458A4D}"/>
              </a:ext>
            </a:extLst>
          </p:cNvPr>
          <p:cNvGraphicFramePr/>
          <p:nvPr/>
        </p:nvGraphicFramePr>
        <p:xfrm>
          <a:off x="0" y="6453336"/>
          <a:ext cx="4392488" cy="5746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123049445"/>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nhaltsplatzhalter 7">
            <a:extLst>
              <a:ext uri="{FF2B5EF4-FFF2-40B4-BE49-F238E27FC236}">
                <a16:creationId xmlns:a16="http://schemas.microsoft.com/office/drawing/2014/main" id="{7A59CAB5-DBF1-44F4-A059-9D97C18DB20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922360"/>
            <a:ext cx="7920880" cy="5705943"/>
          </a:xfrm>
        </p:spPr>
      </p:pic>
      <p:sp>
        <p:nvSpPr>
          <p:cNvPr id="9" name="Titel 1">
            <a:extLst>
              <a:ext uri="{FF2B5EF4-FFF2-40B4-BE49-F238E27FC236}">
                <a16:creationId xmlns:a16="http://schemas.microsoft.com/office/drawing/2014/main" id="{3AA15E5B-50E1-4990-B4C9-28228BAF712A}"/>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pPr marL="0" marR="0" lvl="0" indent="0" algn="l" defTabSz="914400" rtl="0" eaLnBrk="0" fontAlgn="base" latinLnBrk="0" hangingPunct="0">
              <a:lnSpc>
                <a:spcPct val="121000"/>
              </a:lnSpc>
              <a:spcBef>
                <a:spcPct val="0"/>
              </a:spcBef>
              <a:spcAft>
                <a:spcPct val="0"/>
              </a:spcAft>
              <a:buClrTx/>
              <a:buSzTx/>
              <a:buFontTx/>
              <a:buNone/>
              <a:tabLst/>
              <a:defRPr/>
            </a:pPr>
            <a:r>
              <a:rPr kumimoji="0" lang="de-DE" sz="2400" b="1" i="0" u="none" strike="noStrike" kern="0" cap="none" spc="0" normalizeH="0" baseline="0" noProof="0" dirty="0">
                <a:ln>
                  <a:noFill/>
                </a:ln>
                <a:solidFill>
                  <a:srgbClr val="000000"/>
                </a:solidFill>
                <a:effectLst/>
                <a:uLnTx/>
                <a:uFillTx/>
                <a:latin typeface="Arial"/>
                <a:ea typeface="+mj-ea"/>
                <a:cs typeface="+mj-cs"/>
              </a:rPr>
              <a:t>Analyse</a:t>
            </a:r>
          </a:p>
          <a:p>
            <a:pPr marL="0" marR="0" lvl="0" indent="0" algn="l" defTabSz="914400" rtl="0" eaLnBrk="0" fontAlgn="base" latinLnBrk="0" hangingPunct="0">
              <a:lnSpc>
                <a:spcPct val="85000"/>
              </a:lnSpc>
              <a:spcBef>
                <a:spcPct val="0"/>
              </a:spcBef>
              <a:spcAft>
                <a:spcPct val="0"/>
              </a:spcAft>
              <a:buClrTx/>
              <a:buSzTx/>
              <a:buFontTx/>
              <a:buNone/>
              <a:tabLst/>
              <a:defRPr/>
            </a:pPr>
            <a:br>
              <a:rPr kumimoji="0" lang="de-DE" sz="2400" b="1" i="0" u="none" strike="noStrike" kern="0" cap="none" spc="0" normalizeH="0" baseline="0" noProof="0" dirty="0">
                <a:ln>
                  <a:noFill/>
                </a:ln>
                <a:solidFill>
                  <a:srgbClr val="000000"/>
                </a:solidFill>
                <a:effectLst/>
                <a:uLnTx/>
                <a:uFillTx/>
                <a:latin typeface="Arial"/>
                <a:ea typeface="+mj-ea"/>
                <a:cs typeface="+mj-cs"/>
              </a:rPr>
            </a:br>
            <a:r>
              <a:rPr kumimoji="0" lang="de-DE" sz="2000" b="1" i="0" u="none" strike="noStrike" kern="0" cap="none" spc="0" normalizeH="0" baseline="0" noProof="0" dirty="0">
                <a:ln>
                  <a:noFill/>
                </a:ln>
                <a:solidFill>
                  <a:srgbClr val="000000"/>
                </a:solidFill>
                <a:effectLst/>
                <a:uLnTx/>
                <a:uFillTx/>
                <a:latin typeface="Arial"/>
                <a:ea typeface="+mj-ea"/>
                <a:cs typeface="+mj-cs"/>
              </a:rPr>
              <a:t>Ist-Analyse</a:t>
            </a:r>
          </a:p>
        </p:txBody>
      </p:sp>
      <p:graphicFrame>
        <p:nvGraphicFramePr>
          <p:cNvPr id="2" name="Diagramm 1">
            <a:extLst>
              <a:ext uri="{FF2B5EF4-FFF2-40B4-BE49-F238E27FC236}">
                <a16:creationId xmlns:a16="http://schemas.microsoft.com/office/drawing/2014/main" id="{E163B827-14BF-136A-0BFA-ADF3D80D09EF}"/>
              </a:ext>
            </a:extLst>
          </p:cNvPr>
          <p:cNvGraphicFramePr/>
          <p:nvPr/>
        </p:nvGraphicFramePr>
        <p:xfrm>
          <a:off x="22578" y="6372462"/>
          <a:ext cx="4392488" cy="5746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13007538"/>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68981B8B-DAC9-0BA9-7D79-0A74D6F89998}"/>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pPr>
              <a:lnSpc>
                <a:spcPct val="121000"/>
              </a:lnSpc>
              <a:defRPr/>
            </a:pPr>
            <a:r>
              <a:rPr lang="de-DE" b="1" kern="0" dirty="0">
                <a:latin typeface="+mn-lt"/>
              </a:rPr>
              <a:t>Planung</a:t>
            </a:r>
          </a:p>
          <a:p>
            <a:br>
              <a:rPr lang="de-DE" b="1" kern="0" dirty="0">
                <a:latin typeface="+mn-lt"/>
              </a:rPr>
            </a:br>
            <a:r>
              <a:rPr lang="de-DE" sz="2000" b="1" kern="0" dirty="0">
                <a:latin typeface="+mn-lt"/>
              </a:rPr>
              <a:t>Anwendungsfälle (Use Case)</a:t>
            </a:r>
            <a:endParaRPr lang="de-DE" b="1" kern="0" dirty="0">
              <a:latin typeface="+mn-lt"/>
            </a:endParaRPr>
          </a:p>
          <a:p>
            <a:pPr>
              <a:lnSpc>
                <a:spcPct val="141000"/>
              </a:lnSpc>
            </a:pPr>
            <a:endParaRPr lang="de-DE" sz="1800" dirty="0">
              <a:latin typeface="+mn-lt"/>
            </a:endParaRPr>
          </a:p>
          <a:p>
            <a:pPr marL="285750" indent="-285750">
              <a:lnSpc>
                <a:spcPct val="141000"/>
              </a:lnSpc>
              <a:buBlip>
                <a:blip r:embed="rId3"/>
              </a:buBlip>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gn="ctr">
              <a:lnSpc>
                <a:spcPct val="141000"/>
              </a:lnSpc>
            </a:pPr>
            <a:endParaRPr lang="de-DE" sz="1800" dirty="0">
              <a:latin typeface="+mn-lt"/>
            </a:endParaRPr>
          </a:p>
          <a:p>
            <a:pPr>
              <a:lnSpc>
                <a:spcPct val="141000"/>
              </a:lnSpc>
            </a:pPr>
            <a:endParaRPr lang="de-DE" sz="1800" dirty="0">
              <a:latin typeface="+mn-lt"/>
            </a:endParaRPr>
          </a:p>
          <a:p>
            <a:endParaRPr lang="de-DE" b="1" kern="0" dirty="0">
              <a:latin typeface="+mn-lt"/>
            </a:endParaRPr>
          </a:p>
          <a:p>
            <a:endParaRPr lang="de-DE" sz="2000" b="1" kern="0" dirty="0">
              <a:latin typeface="+mn-lt"/>
            </a:endParaRPr>
          </a:p>
          <a:p>
            <a:endParaRPr lang="de-DE" sz="2000" b="1" kern="0" dirty="0">
              <a:latin typeface="+mn-lt"/>
            </a:endParaRPr>
          </a:p>
          <a:p>
            <a:endParaRPr lang="de-DE" sz="2000" b="1" kern="0" dirty="0">
              <a:latin typeface="+mn-lt"/>
            </a:endParaRPr>
          </a:p>
        </p:txBody>
      </p:sp>
      <p:pic>
        <p:nvPicPr>
          <p:cNvPr id="6" name="Grafik 5">
            <a:extLst>
              <a:ext uri="{FF2B5EF4-FFF2-40B4-BE49-F238E27FC236}">
                <a16:creationId xmlns:a16="http://schemas.microsoft.com/office/drawing/2014/main" id="{7C3BCB24-53F6-FC3A-229D-5475AB606ED2}"/>
              </a:ext>
            </a:extLst>
          </p:cNvPr>
          <p:cNvPicPr>
            <a:picLocks noChangeAspect="1"/>
          </p:cNvPicPr>
          <p:nvPr/>
        </p:nvPicPr>
        <p:blipFill rotWithShape="1">
          <a:blip r:embed="rId4">
            <a:extLst>
              <a:ext uri="{28A0092B-C50C-407E-A947-70E740481C1C}">
                <a14:useLocalDpi xmlns:a14="http://schemas.microsoft.com/office/drawing/2010/main" val="0"/>
              </a:ext>
            </a:extLst>
          </a:blip>
          <a:srcRect b="25850"/>
          <a:stretch/>
        </p:blipFill>
        <p:spPr>
          <a:xfrm>
            <a:off x="956959" y="1340293"/>
            <a:ext cx="7230082" cy="5445224"/>
          </a:xfrm>
          <a:prstGeom prst="rect">
            <a:avLst/>
          </a:prstGeom>
        </p:spPr>
      </p:pic>
    </p:spTree>
    <p:extLst>
      <p:ext uri="{BB962C8B-B14F-4D97-AF65-F5344CB8AC3E}">
        <p14:creationId xmlns:p14="http://schemas.microsoft.com/office/powerpoint/2010/main" val="3374963219"/>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68981B8B-DAC9-0BA9-7D79-0A74D6F89998}"/>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pPr>
              <a:lnSpc>
                <a:spcPct val="121000"/>
              </a:lnSpc>
              <a:defRPr/>
            </a:pPr>
            <a:r>
              <a:rPr lang="de-DE" b="1" kern="0" dirty="0">
                <a:latin typeface="+mn-lt"/>
              </a:rPr>
              <a:t>Implementierung</a:t>
            </a:r>
          </a:p>
          <a:p>
            <a:br>
              <a:rPr lang="de-DE" b="1" kern="0" dirty="0">
                <a:latin typeface="+mn-lt"/>
              </a:rPr>
            </a:br>
            <a:r>
              <a:rPr lang="de-DE" sz="2000" b="1" kern="0" dirty="0">
                <a:latin typeface="+mn-lt"/>
              </a:rPr>
              <a:t>Transportieren Daten in SAP</a:t>
            </a:r>
            <a:endParaRPr lang="de-DE" sz="1800" dirty="0">
              <a:latin typeface="+mn-lt"/>
            </a:endParaRPr>
          </a:p>
          <a:p>
            <a:pPr marL="285750" indent="-285750">
              <a:lnSpc>
                <a:spcPct val="141000"/>
              </a:lnSpc>
              <a:buBlip>
                <a:blip r:embed="rId3"/>
              </a:buBlip>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endParaRPr lang="de-DE" b="1" kern="0" dirty="0">
              <a:latin typeface="+mn-lt"/>
            </a:endParaRPr>
          </a:p>
          <a:p>
            <a:endParaRPr lang="de-DE" sz="2000" b="1" kern="0" dirty="0">
              <a:latin typeface="+mn-lt"/>
            </a:endParaRPr>
          </a:p>
          <a:p>
            <a:endParaRPr lang="de-DE" sz="2000" b="1" kern="0" dirty="0">
              <a:latin typeface="+mn-lt"/>
            </a:endParaRPr>
          </a:p>
          <a:p>
            <a:endParaRPr lang="de-DE" sz="2000" b="1" kern="0" dirty="0">
              <a:latin typeface="+mn-lt"/>
            </a:endParaRPr>
          </a:p>
        </p:txBody>
      </p:sp>
      <p:pic>
        <p:nvPicPr>
          <p:cNvPr id="6" name="Grafik 5">
            <a:extLst>
              <a:ext uri="{FF2B5EF4-FFF2-40B4-BE49-F238E27FC236}">
                <a16:creationId xmlns:a16="http://schemas.microsoft.com/office/drawing/2014/main" id="{8412C8A3-48C9-69CA-880C-D6231E235C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49424"/>
            <a:ext cx="9090660" cy="5638800"/>
          </a:xfrm>
          <a:prstGeom prst="rect">
            <a:avLst/>
          </a:prstGeom>
        </p:spPr>
      </p:pic>
      <p:pic>
        <p:nvPicPr>
          <p:cNvPr id="8" name="Grafik 7">
            <a:extLst>
              <a:ext uri="{FF2B5EF4-FFF2-40B4-BE49-F238E27FC236}">
                <a16:creationId xmlns:a16="http://schemas.microsoft.com/office/drawing/2014/main" id="{D90EED76-76AF-3A0D-7984-056534558D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0549" y="3104787"/>
            <a:ext cx="5158740" cy="3695700"/>
          </a:xfrm>
          <a:prstGeom prst="rect">
            <a:avLst/>
          </a:prstGeom>
        </p:spPr>
      </p:pic>
      <p:pic>
        <p:nvPicPr>
          <p:cNvPr id="10" name="Grafik 9">
            <a:extLst>
              <a:ext uri="{FF2B5EF4-FFF2-40B4-BE49-F238E27FC236}">
                <a16:creationId xmlns:a16="http://schemas.microsoft.com/office/drawing/2014/main" id="{E017B0C0-758F-2E40-25DF-CB41B123BB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511" y="3385124"/>
            <a:ext cx="4785360" cy="3421380"/>
          </a:xfrm>
          <a:prstGeom prst="rect">
            <a:avLst/>
          </a:prstGeom>
        </p:spPr>
      </p:pic>
    </p:spTree>
    <p:extLst>
      <p:ext uri="{BB962C8B-B14F-4D97-AF65-F5344CB8AC3E}">
        <p14:creationId xmlns:p14="http://schemas.microsoft.com/office/powerpoint/2010/main" val="160235685"/>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39147829-4AFD-BFBC-26F1-A373BED6BD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1412776"/>
            <a:ext cx="6624459" cy="4572345"/>
          </a:xfrm>
          <a:prstGeom prst="rect">
            <a:avLst/>
          </a:prstGeom>
        </p:spPr>
      </p:pic>
    </p:spTree>
    <p:extLst>
      <p:ext uri="{BB962C8B-B14F-4D97-AF65-F5344CB8AC3E}">
        <p14:creationId xmlns:p14="http://schemas.microsoft.com/office/powerpoint/2010/main" val="356513100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FC6DBDF1-8820-8748-6D97-C7DA319EFB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79850" y="1937"/>
            <a:ext cx="5184299" cy="7387526"/>
          </a:xfrm>
          <a:prstGeom prst="rect">
            <a:avLst/>
          </a:prstGeom>
        </p:spPr>
      </p:pic>
    </p:spTree>
    <p:extLst>
      <p:ext uri="{BB962C8B-B14F-4D97-AF65-F5344CB8AC3E}">
        <p14:creationId xmlns:p14="http://schemas.microsoft.com/office/powerpoint/2010/main" val="179004429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7D46D115-D846-F6BA-96B3-FB7103556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1760" y="44437"/>
            <a:ext cx="4392488" cy="6881948"/>
          </a:xfrm>
          <a:prstGeom prst="rect">
            <a:avLst/>
          </a:prstGeom>
        </p:spPr>
      </p:pic>
    </p:spTree>
    <p:extLst>
      <p:ext uri="{BB962C8B-B14F-4D97-AF65-F5344CB8AC3E}">
        <p14:creationId xmlns:p14="http://schemas.microsoft.com/office/powerpoint/2010/main" val="234584188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D929B87E-D17A-0547-17DF-62643F081C1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052736"/>
            <a:ext cx="6120403" cy="5453778"/>
          </a:xfrm>
          <a:prstGeom prst="rect">
            <a:avLst/>
          </a:prstGeom>
          <a:noFill/>
          <a:ln>
            <a:noFill/>
          </a:ln>
        </p:spPr>
      </p:pic>
    </p:spTree>
    <p:extLst>
      <p:ext uri="{BB962C8B-B14F-4D97-AF65-F5344CB8AC3E}">
        <p14:creationId xmlns:p14="http://schemas.microsoft.com/office/powerpoint/2010/main" val="391792186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68981B8B-DAC9-0BA9-7D79-0A74D6F89998}"/>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pPr>
              <a:lnSpc>
                <a:spcPct val="121000"/>
              </a:lnSpc>
              <a:defRPr/>
            </a:pPr>
            <a:r>
              <a:rPr lang="de-DE" b="1" kern="0" dirty="0">
                <a:latin typeface="+mn-lt"/>
              </a:rPr>
              <a:t>Qualitätsmanagement</a:t>
            </a:r>
          </a:p>
          <a:p>
            <a:br>
              <a:rPr lang="de-DE" b="1" kern="0" dirty="0">
                <a:latin typeface="+mn-lt"/>
              </a:rPr>
            </a:br>
            <a:r>
              <a:rPr lang="de-DE" sz="2000" b="1" kern="0" dirty="0">
                <a:latin typeface="+mn-lt"/>
              </a:rPr>
              <a:t>Testphase </a:t>
            </a:r>
            <a:endParaRPr lang="de-DE" sz="1800" dirty="0">
              <a:latin typeface="+mn-lt"/>
            </a:endParaRPr>
          </a:p>
          <a:p>
            <a:pPr marL="285750" indent="-285750">
              <a:lnSpc>
                <a:spcPct val="141000"/>
              </a:lnSpc>
              <a:buBlip>
                <a:blip r:embed="rId3"/>
              </a:buBlip>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endParaRPr lang="de-DE" b="1" kern="0" dirty="0">
              <a:latin typeface="+mn-lt"/>
            </a:endParaRPr>
          </a:p>
          <a:p>
            <a:endParaRPr lang="de-DE" sz="2000" b="1" kern="0" dirty="0">
              <a:latin typeface="+mn-lt"/>
            </a:endParaRPr>
          </a:p>
          <a:p>
            <a:endParaRPr lang="de-DE" sz="2000" b="1" kern="0" dirty="0">
              <a:latin typeface="+mn-lt"/>
            </a:endParaRPr>
          </a:p>
          <a:p>
            <a:endParaRPr lang="de-DE" sz="2000" b="1" kern="0" dirty="0">
              <a:latin typeface="+mn-lt"/>
            </a:endParaRPr>
          </a:p>
        </p:txBody>
      </p:sp>
      <p:graphicFrame>
        <p:nvGraphicFramePr>
          <p:cNvPr id="2" name="Diagramm 1">
            <a:extLst>
              <a:ext uri="{FF2B5EF4-FFF2-40B4-BE49-F238E27FC236}">
                <a16:creationId xmlns:a16="http://schemas.microsoft.com/office/drawing/2014/main" id="{0AF5AD8A-7B82-E510-E8D5-123ABBA69281}"/>
              </a:ext>
            </a:extLst>
          </p:cNvPr>
          <p:cNvGraphicFramePr/>
          <p:nvPr/>
        </p:nvGraphicFramePr>
        <p:xfrm>
          <a:off x="22578" y="6372462"/>
          <a:ext cx="4392488" cy="5746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3" name="Gruppieren 2">
            <a:extLst>
              <a:ext uri="{FF2B5EF4-FFF2-40B4-BE49-F238E27FC236}">
                <a16:creationId xmlns:a16="http://schemas.microsoft.com/office/drawing/2014/main" id="{875A27C6-6981-E22C-449B-229E5C91EE07}"/>
              </a:ext>
            </a:extLst>
          </p:cNvPr>
          <p:cNvGrpSpPr/>
          <p:nvPr/>
        </p:nvGrpSpPr>
        <p:grpSpPr>
          <a:xfrm>
            <a:off x="-252536" y="1397000"/>
            <a:ext cx="10297144" cy="4336256"/>
            <a:chOff x="-252536" y="1397000"/>
            <a:chExt cx="10297144" cy="4336256"/>
          </a:xfrm>
        </p:grpSpPr>
        <p:pic>
          <p:nvPicPr>
            <p:cNvPr id="11" name="Grafik 10" descr="Pfeil: Gerade mit einfarbiger Füllung">
              <a:extLst>
                <a:ext uri="{FF2B5EF4-FFF2-40B4-BE49-F238E27FC236}">
                  <a16:creationId xmlns:a16="http://schemas.microsoft.com/office/drawing/2014/main" id="{2D141065-B7EA-A589-0D33-009F5398AD6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87624" y="2093292"/>
              <a:ext cx="8856984" cy="3279923"/>
            </a:xfrm>
            <a:prstGeom prst="rect">
              <a:avLst/>
            </a:prstGeom>
          </p:spPr>
        </p:pic>
        <p:graphicFrame>
          <p:nvGraphicFramePr>
            <p:cNvPr id="7" name="Diagramm 6">
              <a:extLst>
                <a:ext uri="{FF2B5EF4-FFF2-40B4-BE49-F238E27FC236}">
                  <a16:creationId xmlns:a16="http://schemas.microsoft.com/office/drawing/2014/main" id="{19DA4FE7-E5B2-4CF5-0FFD-93923FA2CA0A}"/>
                </a:ext>
              </a:extLst>
            </p:cNvPr>
            <p:cNvGraphicFramePr/>
            <p:nvPr/>
          </p:nvGraphicFramePr>
          <p:xfrm>
            <a:off x="3190476" y="1397000"/>
            <a:ext cx="6350076" cy="4336256"/>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9" name="Grafik 8" descr="Violinschlüssel mit einfarbiger Füllung">
              <a:extLst>
                <a:ext uri="{FF2B5EF4-FFF2-40B4-BE49-F238E27FC236}">
                  <a16:creationId xmlns:a16="http://schemas.microsoft.com/office/drawing/2014/main" id="{CC5A642A-6FF8-0548-F627-728DB5C9DAC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52536" y="2601305"/>
              <a:ext cx="2263895" cy="2263895"/>
            </a:xfrm>
            <a:prstGeom prst="rect">
              <a:avLst/>
            </a:prstGeom>
          </p:spPr>
        </p:pic>
      </p:grpSp>
    </p:spTree>
    <p:extLst>
      <p:ext uri="{BB962C8B-B14F-4D97-AF65-F5344CB8AC3E}">
        <p14:creationId xmlns:p14="http://schemas.microsoft.com/office/powerpoint/2010/main" val="134755546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4ED53052-45BC-4413-805F-BC4C91A8F793}"/>
              </a:ext>
            </a:extLst>
          </p:cNvPr>
          <p:cNvPicPr>
            <a:picLocks noChangeAspect="1"/>
          </p:cNvPicPr>
          <p:nvPr/>
        </p:nvPicPr>
        <p:blipFill rotWithShape="1">
          <a:blip r:embed="rId3" cstate="print">
            <a:alphaModFix/>
            <a:extLst>
              <a:ext uri="{28A0092B-C50C-407E-A947-70E740481C1C}">
                <a14:useLocalDpi xmlns:a14="http://schemas.microsoft.com/office/drawing/2010/main" val="0"/>
              </a:ext>
            </a:extLst>
          </a:blip>
          <a:srcRect l="8403" r="8403"/>
          <a:stretch/>
        </p:blipFill>
        <p:spPr>
          <a:xfrm>
            <a:off x="3930918" y="917616"/>
            <a:ext cx="5105080" cy="2457866"/>
          </a:xfrm>
          <a:prstGeom prst="rect">
            <a:avLst/>
          </a:prstGeom>
        </p:spPr>
      </p:pic>
      <p:pic>
        <p:nvPicPr>
          <p:cNvPr id="6" name="Grafik 5">
            <a:extLst>
              <a:ext uri="{FF2B5EF4-FFF2-40B4-BE49-F238E27FC236}">
                <a16:creationId xmlns:a16="http://schemas.microsoft.com/office/drawing/2014/main" id="{238E1942-C875-441C-8CFA-CB5886B27E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0916" y="3593264"/>
            <a:ext cx="5105081" cy="2366901"/>
          </a:xfrm>
          <a:prstGeom prst="rect">
            <a:avLst/>
          </a:prstGeom>
        </p:spPr>
      </p:pic>
      <p:grpSp>
        <p:nvGrpSpPr>
          <p:cNvPr id="13" name="Gruppieren 12">
            <a:extLst>
              <a:ext uri="{FF2B5EF4-FFF2-40B4-BE49-F238E27FC236}">
                <a16:creationId xmlns:a16="http://schemas.microsoft.com/office/drawing/2014/main" id="{79A11D56-BCEF-4930-AE1B-266F9DDCFD65}"/>
              </a:ext>
            </a:extLst>
          </p:cNvPr>
          <p:cNvGrpSpPr/>
          <p:nvPr/>
        </p:nvGrpSpPr>
        <p:grpSpPr>
          <a:xfrm>
            <a:off x="0" y="917616"/>
            <a:ext cx="5220072" cy="5589240"/>
            <a:chOff x="107504" y="908720"/>
            <a:chExt cx="4104456" cy="5589240"/>
          </a:xfrm>
        </p:grpSpPr>
        <p:pic>
          <p:nvPicPr>
            <p:cNvPr id="4" name="Grafik 3">
              <a:extLst>
                <a:ext uri="{FF2B5EF4-FFF2-40B4-BE49-F238E27FC236}">
                  <a16:creationId xmlns:a16="http://schemas.microsoft.com/office/drawing/2014/main" id="{4F8A75B3-CEAB-4654-982C-EBC6939E59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504" y="908720"/>
              <a:ext cx="4104456" cy="5589240"/>
            </a:xfrm>
            <a:prstGeom prst="rect">
              <a:avLst/>
            </a:prstGeom>
          </p:spPr>
        </p:pic>
        <p:sp>
          <p:nvSpPr>
            <p:cNvPr id="7" name="Ellipse 6">
              <a:extLst>
                <a:ext uri="{FF2B5EF4-FFF2-40B4-BE49-F238E27FC236}">
                  <a16:creationId xmlns:a16="http://schemas.microsoft.com/office/drawing/2014/main" id="{66B1F2B2-488E-4894-9E42-47F1B5F8C503}"/>
                </a:ext>
              </a:extLst>
            </p:cNvPr>
            <p:cNvSpPr/>
            <p:nvPr/>
          </p:nvSpPr>
          <p:spPr bwMode="auto">
            <a:xfrm>
              <a:off x="2483768" y="1556792"/>
              <a:ext cx="738236" cy="360040"/>
            </a:xfrm>
            <a:prstGeom prst="ellipse">
              <a:avLst/>
            </a:prstGeom>
            <a:noFill/>
            <a:ln w="22225">
              <a:solidFill>
                <a:srgbClr val="3399FF"/>
              </a:solidFill>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dirty="0">
                <a:ln>
                  <a:noFill/>
                </a:ln>
                <a:solidFill>
                  <a:schemeClr val="tx1"/>
                </a:solidFill>
                <a:effectLst/>
                <a:latin typeface="Comic Sans MS" pitchFamily="66" charset="0"/>
              </a:endParaRPr>
            </a:p>
          </p:txBody>
        </p:sp>
        <p:sp>
          <p:nvSpPr>
            <p:cNvPr id="8" name="Ellipse 7">
              <a:extLst>
                <a:ext uri="{FF2B5EF4-FFF2-40B4-BE49-F238E27FC236}">
                  <a16:creationId xmlns:a16="http://schemas.microsoft.com/office/drawing/2014/main" id="{AD9BB288-8F7B-4AA9-8D60-23332B34D1E7}"/>
                </a:ext>
              </a:extLst>
            </p:cNvPr>
            <p:cNvSpPr/>
            <p:nvPr/>
          </p:nvSpPr>
          <p:spPr bwMode="auto">
            <a:xfrm>
              <a:off x="683568" y="4596885"/>
              <a:ext cx="504056" cy="360040"/>
            </a:xfrm>
            <a:prstGeom prst="ellipse">
              <a:avLst/>
            </a:prstGeom>
            <a:noFill/>
            <a:ln w="22225">
              <a:solidFill>
                <a:srgbClr val="3399FF"/>
              </a:solidFill>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dirty="0">
                <a:ln>
                  <a:noFill/>
                </a:ln>
                <a:solidFill>
                  <a:schemeClr val="tx1"/>
                </a:solidFill>
                <a:effectLst/>
                <a:latin typeface="Comic Sans MS" pitchFamily="66" charset="0"/>
              </a:endParaRPr>
            </a:p>
          </p:txBody>
        </p:sp>
        <p:sp>
          <p:nvSpPr>
            <p:cNvPr id="9" name="Ellipse 8">
              <a:extLst>
                <a:ext uri="{FF2B5EF4-FFF2-40B4-BE49-F238E27FC236}">
                  <a16:creationId xmlns:a16="http://schemas.microsoft.com/office/drawing/2014/main" id="{3C8A0A3B-9A17-4143-A217-1AD5C77D3909}"/>
                </a:ext>
              </a:extLst>
            </p:cNvPr>
            <p:cNvSpPr/>
            <p:nvPr/>
          </p:nvSpPr>
          <p:spPr bwMode="auto">
            <a:xfrm>
              <a:off x="1259632" y="5157192"/>
              <a:ext cx="576064" cy="288032"/>
            </a:xfrm>
            <a:prstGeom prst="ellipse">
              <a:avLst/>
            </a:prstGeom>
            <a:noFill/>
            <a:ln w="22225">
              <a:solidFill>
                <a:srgbClr val="3399FF"/>
              </a:solidFill>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dirty="0">
                <a:ln>
                  <a:noFill/>
                </a:ln>
                <a:solidFill>
                  <a:schemeClr val="tx1"/>
                </a:solidFill>
                <a:effectLst/>
                <a:latin typeface="Comic Sans MS" pitchFamily="66" charset="0"/>
              </a:endParaRPr>
            </a:p>
          </p:txBody>
        </p:sp>
      </p:grpSp>
      <p:sp>
        <p:nvSpPr>
          <p:cNvPr id="14" name="Titel 1">
            <a:extLst>
              <a:ext uri="{FF2B5EF4-FFF2-40B4-BE49-F238E27FC236}">
                <a16:creationId xmlns:a16="http://schemas.microsoft.com/office/drawing/2014/main" id="{A86FFC7D-381E-41D8-9F15-344E720CDF51}"/>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r>
              <a:rPr lang="de-DE" b="1" kern="0" dirty="0">
                <a:latin typeface="+mn-lt"/>
              </a:rPr>
              <a:t>Kurze Einführung zum LWV Hessen</a:t>
            </a:r>
            <a:br>
              <a:rPr lang="de-DE" b="1" kern="0" dirty="0">
                <a:latin typeface="+mn-lt"/>
              </a:rPr>
            </a:br>
            <a:endParaRPr lang="de-DE" sz="2000" b="1" kern="0" dirty="0">
              <a:latin typeface="+mn-lt"/>
            </a:endParaRPr>
          </a:p>
        </p:txBody>
      </p:sp>
      <p:sp>
        <p:nvSpPr>
          <p:cNvPr id="15" name="Textfeld 14">
            <a:extLst>
              <a:ext uri="{FF2B5EF4-FFF2-40B4-BE49-F238E27FC236}">
                <a16:creationId xmlns:a16="http://schemas.microsoft.com/office/drawing/2014/main" id="{F4F6F30A-7B4A-437D-B34E-25A8DFE031D8}"/>
              </a:ext>
            </a:extLst>
          </p:cNvPr>
          <p:cNvSpPr txBox="1"/>
          <p:nvPr/>
        </p:nvSpPr>
        <p:spPr>
          <a:xfrm>
            <a:off x="5526994" y="6492407"/>
            <a:ext cx="2086465" cy="276999"/>
          </a:xfrm>
          <a:prstGeom prst="rect">
            <a:avLst/>
          </a:prstGeom>
          <a:noFill/>
        </p:spPr>
        <p:txBody>
          <a:bodyPr wrap="square" rtlCol="0">
            <a:spAutoFit/>
          </a:bodyPr>
          <a:lstStyle/>
          <a:p>
            <a:r>
              <a:rPr lang="de-DE" dirty="0">
                <a:solidFill>
                  <a:schemeClr val="bg1"/>
                </a:solidFill>
              </a:rPr>
              <a:t>Quelle der Bildern: LWV</a:t>
            </a:r>
          </a:p>
        </p:txBody>
      </p:sp>
      <p:graphicFrame>
        <p:nvGraphicFramePr>
          <p:cNvPr id="2" name="Diagramm 1">
            <a:extLst>
              <a:ext uri="{FF2B5EF4-FFF2-40B4-BE49-F238E27FC236}">
                <a16:creationId xmlns:a16="http://schemas.microsoft.com/office/drawing/2014/main" id="{99875CB2-7720-E129-FD39-0EE331C69700}"/>
              </a:ext>
            </a:extLst>
          </p:cNvPr>
          <p:cNvGraphicFramePr/>
          <p:nvPr>
            <p:extLst>
              <p:ext uri="{D42A27DB-BD31-4B8C-83A1-F6EECF244321}">
                <p14:modId xmlns:p14="http://schemas.microsoft.com/office/powerpoint/2010/main" val="1604079710"/>
              </p:ext>
            </p:extLst>
          </p:nvPr>
        </p:nvGraphicFramePr>
        <p:xfrm>
          <a:off x="22578" y="6372462"/>
          <a:ext cx="4392488" cy="5746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07556E-714A-4462-A465-2D8CB4E5123B}"/>
              </a:ext>
            </a:extLst>
          </p:cNvPr>
          <p:cNvSpPr>
            <a:spLocks noGrp="1"/>
          </p:cNvSpPr>
          <p:nvPr>
            <p:ph type="title"/>
          </p:nvPr>
        </p:nvSpPr>
        <p:spPr/>
        <p:txBody>
          <a:bodyPr/>
          <a:lstStyle/>
          <a:p>
            <a:endParaRPr lang="de-DE" dirty="0"/>
          </a:p>
        </p:txBody>
      </p:sp>
      <p:graphicFrame>
        <p:nvGraphicFramePr>
          <p:cNvPr id="4" name="Tabelle 4">
            <a:extLst>
              <a:ext uri="{FF2B5EF4-FFF2-40B4-BE49-F238E27FC236}">
                <a16:creationId xmlns:a16="http://schemas.microsoft.com/office/drawing/2014/main" id="{8B7EE1AD-5F36-4B6D-A866-D036B9EDDF3B}"/>
              </a:ext>
            </a:extLst>
          </p:cNvPr>
          <p:cNvGraphicFramePr>
            <a:graphicFrameLocks noGrp="1"/>
          </p:cNvGraphicFramePr>
          <p:nvPr>
            <p:ph idx="1"/>
            <p:extLst>
              <p:ext uri="{D42A27DB-BD31-4B8C-83A1-F6EECF244321}">
                <p14:modId xmlns:p14="http://schemas.microsoft.com/office/powerpoint/2010/main" val="3192774127"/>
              </p:ext>
            </p:extLst>
          </p:nvPr>
        </p:nvGraphicFramePr>
        <p:xfrm>
          <a:off x="685800" y="1295400"/>
          <a:ext cx="7772398" cy="4520949"/>
        </p:xfrm>
        <a:graphic>
          <a:graphicData uri="http://schemas.openxmlformats.org/drawingml/2006/table">
            <a:tbl>
              <a:tblPr firstRow="1" bandRow="1">
                <a:tableStyleId>{69CF1AB2-1976-4502-BF36-3FF5EA218861}</a:tableStyleId>
              </a:tblPr>
              <a:tblGrid>
                <a:gridCol w="5326360">
                  <a:extLst>
                    <a:ext uri="{9D8B030D-6E8A-4147-A177-3AD203B41FA5}">
                      <a16:colId xmlns:a16="http://schemas.microsoft.com/office/drawing/2014/main" val="700139186"/>
                    </a:ext>
                  </a:extLst>
                </a:gridCol>
                <a:gridCol w="2446038">
                  <a:extLst>
                    <a:ext uri="{9D8B030D-6E8A-4147-A177-3AD203B41FA5}">
                      <a16:colId xmlns:a16="http://schemas.microsoft.com/office/drawing/2014/main" val="1442709932"/>
                    </a:ext>
                  </a:extLst>
                </a:gridCol>
              </a:tblGrid>
              <a:tr h="370840">
                <a:tc>
                  <a:txBody>
                    <a:bodyPr/>
                    <a:lstStyle/>
                    <a:p>
                      <a:pPr>
                        <a:lnSpc>
                          <a:spcPct val="121000"/>
                        </a:lnSpc>
                        <a:buBlip>
                          <a:blip r:embed="rId3"/>
                        </a:buBlip>
                        <a:defRPr/>
                      </a:pPr>
                      <a:r>
                        <a:rPr lang="de-DE" sz="1800" dirty="0"/>
                        <a:t> Vorstellung</a:t>
                      </a:r>
                      <a:endParaRPr lang="de-DE" dirty="0"/>
                    </a:p>
                  </a:txBody>
                  <a:tcPr/>
                </a:tc>
                <a:tc rowSpan="2">
                  <a:txBody>
                    <a:bodyPr/>
                    <a:lstStyle/>
                    <a:p>
                      <a:pPr algn="ctr"/>
                      <a:r>
                        <a:rPr lang="de-DE" dirty="0"/>
                        <a:t>3</a:t>
                      </a:r>
                    </a:p>
                  </a:txBody>
                  <a:tcPr anchor="ctr"/>
                </a:tc>
                <a:extLst>
                  <a:ext uri="{0D108BD9-81ED-4DB2-BD59-A6C34878D82A}">
                    <a16:rowId xmlns:a16="http://schemas.microsoft.com/office/drawing/2014/main" val="2011945810"/>
                  </a:ext>
                </a:extLst>
              </a:tr>
              <a:tr h="370840">
                <a:tc>
                  <a:txBody>
                    <a:bodyPr/>
                    <a:lstStyle/>
                    <a:p>
                      <a:pPr>
                        <a:lnSpc>
                          <a:spcPct val="121000"/>
                        </a:lnSpc>
                        <a:buBlip>
                          <a:blip r:embed="rId3"/>
                        </a:buBlip>
                        <a:defRPr/>
                      </a:pPr>
                      <a:r>
                        <a:rPr lang="de-DE" sz="1800" dirty="0"/>
                        <a:t> LWV- SAP</a:t>
                      </a:r>
                    </a:p>
                    <a:p>
                      <a:endParaRPr lang="de-DE" dirty="0"/>
                    </a:p>
                  </a:txBody>
                  <a:tcPr/>
                </a:tc>
                <a:tc vMerge="1">
                  <a:txBody>
                    <a:bodyPr/>
                    <a:lstStyle/>
                    <a:p>
                      <a:endParaRPr lang="de-DE" dirty="0"/>
                    </a:p>
                  </a:txBody>
                  <a:tcPr/>
                </a:tc>
                <a:extLst>
                  <a:ext uri="{0D108BD9-81ED-4DB2-BD59-A6C34878D82A}">
                    <a16:rowId xmlns:a16="http://schemas.microsoft.com/office/drawing/2014/main" val="2970244926"/>
                  </a:ext>
                </a:extLst>
              </a:tr>
              <a:tr h="370840">
                <a:tc>
                  <a:txBody>
                    <a:bodyPr/>
                    <a:lstStyle/>
                    <a:p>
                      <a:pPr>
                        <a:lnSpc>
                          <a:spcPct val="121000"/>
                        </a:lnSpc>
                        <a:buBlip>
                          <a:blip r:embed="rId3"/>
                        </a:buBlip>
                        <a:defRPr/>
                      </a:pPr>
                      <a:r>
                        <a:rPr lang="de-DE" sz="1800" dirty="0"/>
                        <a:t> Analyse</a:t>
                      </a:r>
                    </a:p>
                    <a:p>
                      <a:endParaRPr lang="de-DE" dirty="0"/>
                    </a:p>
                  </a:txBody>
                  <a:tcPr/>
                </a:tc>
                <a:tc>
                  <a:txBody>
                    <a:bodyPr/>
                    <a:lstStyle/>
                    <a:p>
                      <a:pPr algn="ctr"/>
                      <a:r>
                        <a:rPr lang="de-DE" dirty="0"/>
                        <a:t>2</a:t>
                      </a:r>
                    </a:p>
                  </a:txBody>
                  <a:tcPr anchor="ctr"/>
                </a:tc>
                <a:extLst>
                  <a:ext uri="{0D108BD9-81ED-4DB2-BD59-A6C34878D82A}">
                    <a16:rowId xmlns:a16="http://schemas.microsoft.com/office/drawing/2014/main" val="2169218233"/>
                  </a:ext>
                </a:extLst>
              </a:tr>
              <a:tr h="370840">
                <a:tc>
                  <a:txBody>
                    <a:bodyPr/>
                    <a:lstStyle/>
                    <a:p>
                      <a:pPr>
                        <a:lnSpc>
                          <a:spcPct val="121000"/>
                        </a:lnSpc>
                        <a:buBlip>
                          <a:blip r:embed="rId3"/>
                        </a:buBlip>
                        <a:defRPr/>
                      </a:pPr>
                      <a:r>
                        <a:rPr lang="de-DE" sz="1800" dirty="0"/>
                        <a:t>Planung</a:t>
                      </a:r>
                    </a:p>
                    <a:p>
                      <a:endParaRPr lang="de-DE" dirty="0"/>
                    </a:p>
                  </a:txBody>
                  <a:tcPr/>
                </a:tc>
                <a:tc>
                  <a:txBody>
                    <a:bodyPr/>
                    <a:lstStyle/>
                    <a:p>
                      <a:pPr algn="ctr"/>
                      <a:r>
                        <a:rPr lang="de-DE" dirty="0"/>
                        <a:t>3</a:t>
                      </a:r>
                    </a:p>
                  </a:txBody>
                  <a:tcPr anchor="ctr"/>
                </a:tc>
                <a:extLst>
                  <a:ext uri="{0D108BD9-81ED-4DB2-BD59-A6C34878D82A}">
                    <a16:rowId xmlns:a16="http://schemas.microsoft.com/office/drawing/2014/main" val="2471018127"/>
                  </a:ext>
                </a:extLst>
              </a:tr>
              <a:tr h="370840">
                <a:tc>
                  <a:txBody>
                    <a:bodyPr/>
                    <a:lstStyle/>
                    <a:p>
                      <a:pPr>
                        <a:lnSpc>
                          <a:spcPct val="121000"/>
                        </a:lnSpc>
                        <a:buBlip>
                          <a:blip r:embed="rId3"/>
                        </a:buBlip>
                        <a:defRPr/>
                      </a:pPr>
                      <a:r>
                        <a:rPr lang="de-DE" sz="1800" dirty="0"/>
                        <a:t> Implementierung</a:t>
                      </a:r>
                    </a:p>
                    <a:p>
                      <a:endParaRPr lang="de-DE" dirty="0"/>
                    </a:p>
                  </a:txBody>
                  <a:tcPr/>
                </a:tc>
                <a:tc>
                  <a:txBody>
                    <a:bodyPr/>
                    <a:lstStyle/>
                    <a:p>
                      <a:pPr algn="ctr"/>
                      <a:r>
                        <a:rPr lang="de-DE" dirty="0"/>
                        <a:t>3</a:t>
                      </a:r>
                    </a:p>
                  </a:txBody>
                  <a:tcPr anchor="ctr"/>
                </a:tc>
                <a:extLst>
                  <a:ext uri="{0D108BD9-81ED-4DB2-BD59-A6C34878D82A}">
                    <a16:rowId xmlns:a16="http://schemas.microsoft.com/office/drawing/2014/main" val="1483034092"/>
                  </a:ext>
                </a:extLst>
              </a:tr>
              <a:tr h="370840">
                <a:tc>
                  <a:txBody>
                    <a:bodyPr/>
                    <a:lstStyle/>
                    <a:p>
                      <a:pPr>
                        <a:lnSpc>
                          <a:spcPct val="121000"/>
                        </a:lnSpc>
                        <a:buBlip>
                          <a:blip r:embed="rId3"/>
                        </a:buBlip>
                        <a:defRPr/>
                      </a:pPr>
                      <a:r>
                        <a:rPr lang="de-DE" sz="1800" dirty="0"/>
                        <a:t> Qualitätsmanagement</a:t>
                      </a:r>
                    </a:p>
                    <a:p>
                      <a:endParaRPr lang="de-DE" dirty="0"/>
                    </a:p>
                  </a:txBody>
                  <a:tcPr/>
                </a:tc>
                <a:tc>
                  <a:txBody>
                    <a:bodyPr/>
                    <a:lstStyle/>
                    <a:p>
                      <a:pPr algn="ctr"/>
                      <a:r>
                        <a:rPr lang="de-DE" dirty="0"/>
                        <a:t>2</a:t>
                      </a:r>
                    </a:p>
                  </a:txBody>
                  <a:tcPr anchor="ctr"/>
                </a:tc>
                <a:extLst>
                  <a:ext uri="{0D108BD9-81ED-4DB2-BD59-A6C34878D82A}">
                    <a16:rowId xmlns:a16="http://schemas.microsoft.com/office/drawing/2014/main" val="325214946"/>
                  </a:ext>
                </a:extLst>
              </a:tr>
              <a:tr h="4708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   Fazit &amp; Ausblick</a:t>
                      </a:r>
                    </a:p>
                    <a:p>
                      <a:endParaRPr lang="de-DE" dirty="0"/>
                    </a:p>
                  </a:txBody>
                  <a:tcPr/>
                </a:tc>
                <a:tc>
                  <a:txBody>
                    <a:bodyPr/>
                    <a:lstStyle/>
                    <a:p>
                      <a:pPr algn="ctr"/>
                      <a:r>
                        <a:rPr lang="de-DE" dirty="0"/>
                        <a:t>2</a:t>
                      </a:r>
                    </a:p>
                  </a:txBody>
                  <a:tcPr anchor="ctr"/>
                </a:tc>
                <a:extLst>
                  <a:ext uri="{0D108BD9-81ED-4DB2-BD59-A6C34878D82A}">
                    <a16:rowId xmlns:a16="http://schemas.microsoft.com/office/drawing/2014/main" val="2472312531"/>
                  </a:ext>
                </a:extLst>
              </a:tr>
            </a:tbl>
          </a:graphicData>
        </a:graphic>
      </p:graphicFrame>
    </p:spTree>
    <p:extLst>
      <p:ext uri="{BB962C8B-B14F-4D97-AF65-F5344CB8AC3E}">
        <p14:creationId xmlns:p14="http://schemas.microsoft.com/office/powerpoint/2010/main" val="1192717292"/>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907AD1-F0E6-4EDB-A4F3-32ABC3EA68A5}"/>
              </a:ext>
            </a:extLst>
          </p:cNvPr>
          <p:cNvSpPr>
            <a:spLocks noGrp="1"/>
          </p:cNvSpPr>
          <p:nvPr>
            <p:ph type="title"/>
          </p:nvPr>
        </p:nvSpPr>
        <p:spPr/>
        <p:txBody>
          <a:bodyPr/>
          <a:lstStyle/>
          <a:p>
            <a:r>
              <a:rPr lang="de-DE" sz="2800" dirty="0"/>
              <a:t>Kurze Einführung zum LWV Hessen</a:t>
            </a:r>
            <a:br>
              <a:rPr lang="de-DE" sz="2800" dirty="0"/>
            </a:br>
            <a:endParaRPr lang="de-DE" dirty="0"/>
          </a:p>
        </p:txBody>
      </p:sp>
      <p:pic>
        <p:nvPicPr>
          <p:cNvPr id="5" name="Inhaltsplatzhalter 4">
            <a:extLst>
              <a:ext uri="{FF2B5EF4-FFF2-40B4-BE49-F238E27FC236}">
                <a16:creationId xmlns:a16="http://schemas.microsoft.com/office/drawing/2014/main" id="{E0692D86-BAAA-420B-8C45-0A5AB89F090C}"/>
              </a:ext>
            </a:extLst>
          </p:cNvPr>
          <p:cNvPicPr>
            <a:picLocks noGrp="1" noChangeAspect="1"/>
          </p:cNvPicPr>
          <p:nvPr>
            <p:ph idx="1"/>
          </p:nvPr>
        </p:nvPicPr>
        <p:blipFill>
          <a:blip r:embed="rId3"/>
          <a:stretch>
            <a:fillRect/>
          </a:stretch>
        </p:blipFill>
        <p:spPr>
          <a:xfrm>
            <a:off x="685800" y="1375732"/>
            <a:ext cx="7772400" cy="4639936"/>
          </a:xfrm>
        </p:spPr>
      </p:pic>
    </p:spTree>
    <p:extLst>
      <p:ext uri="{BB962C8B-B14F-4D97-AF65-F5344CB8AC3E}">
        <p14:creationId xmlns:p14="http://schemas.microsoft.com/office/powerpoint/2010/main" val="1795519243"/>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EA1128-C81A-464C-968A-E905DB2AC0E0}"/>
              </a:ext>
            </a:extLst>
          </p:cNvPr>
          <p:cNvSpPr>
            <a:spLocks noGrp="1"/>
          </p:cNvSpPr>
          <p:nvPr>
            <p:ph type="title"/>
          </p:nvPr>
        </p:nvSpPr>
        <p:spPr/>
        <p:txBody>
          <a:bodyPr/>
          <a:lstStyle/>
          <a:p>
            <a:endParaRPr lang="de-DE" dirty="0"/>
          </a:p>
        </p:txBody>
      </p:sp>
      <p:pic>
        <p:nvPicPr>
          <p:cNvPr id="5" name="Inhaltsplatzhalter 4">
            <a:extLst>
              <a:ext uri="{FF2B5EF4-FFF2-40B4-BE49-F238E27FC236}">
                <a16:creationId xmlns:a16="http://schemas.microsoft.com/office/drawing/2014/main" id="{71590345-5EA8-4DC1-8FCC-0198F8A029B6}"/>
              </a:ext>
            </a:extLst>
          </p:cNvPr>
          <p:cNvPicPr>
            <a:picLocks noGrp="1" noChangeAspect="1"/>
          </p:cNvPicPr>
          <p:nvPr>
            <p:ph idx="1"/>
          </p:nvPr>
        </p:nvPicPr>
        <p:blipFill>
          <a:blip r:embed="rId3"/>
          <a:stretch>
            <a:fillRect/>
          </a:stretch>
        </p:blipFill>
        <p:spPr>
          <a:xfrm>
            <a:off x="685800" y="1384712"/>
            <a:ext cx="7772400" cy="4621976"/>
          </a:xfrm>
        </p:spPr>
      </p:pic>
    </p:spTree>
    <p:extLst>
      <p:ext uri="{BB962C8B-B14F-4D97-AF65-F5344CB8AC3E}">
        <p14:creationId xmlns:p14="http://schemas.microsoft.com/office/powerpoint/2010/main" val="3699615445"/>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3933296-0C32-48FF-B361-A5F9FB94E382}"/>
              </a:ext>
            </a:extLst>
          </p:cNvPr>
          <p:cNvSpPr>
            <a:spLocks noGrp="1"/>
          </p:cNvSpPr>
          <p:nvPr>
            <p:ph type="title"/>
          </p:nvPr>
        </p:nvSpPr>
        <p:spPr/>
        <p:txBody>
          <a:bodyPr/>
          <a:lstStyle/>
          <a:p>
            <a:endParaRPr lang="de-DE" dirty="0"/>
          </a:p>
        </p:txBody>
      </p:sp>
      <p:pic>
        <p:nvPicPr>
          <p:cNvPr id="5" name="Inhaltsplatzhalter 4">
            <a:extLst>
              <a:ext uri="{FF2B5EF4-FFF2-40B4-BE49-F238E27FC236}">
                <a16:creationId xmlns:a16="http://schemas.microsoft.com/office/drawing/2014/main" id="{01C17194-3324-4FFC-8F7B-4CDD0EBEAFB1}"/>
              </a:ext>
            </a:extLst>
          </p:cNvPr>
          <p:cNvPicPr>
            <a:picLocks noGrp="1" noChangeAspect="1"/>
          </p:cNvPicPr>
          <p:nvPr>
            <p:ph idx="1"/>
          </p:nvPr>
        </p:nvPicPr>
        <p:blipFill>
          <a:blip r:embed="rId3"/>
          <a:stretch>
            <a:fillRect/>
          </a:stretch>
        </p:blipFill>
        <p:spPr>
          <a:xfrm>
            <a:off x="827584" y="1383432"/>
            <a:ext cx="3402649" cy="4800600"/>
          </a:xfrm>
        </p:spPr>
      </p:pic>
      <p:pic>
        <p:nvPicPr>
          <p:cNvPr id="7" name="Grafik 6">
            <a:extLst>
              <a:ext uri="{FF2B5EF4-FFF2-40B4-BE49-F238E27FC236}">
                <a16:creationId xmlns:a16="http://schemas.microsoft.com/office/drawing/2014/main" id="{42FD470C-2A8B-41A2-992A-E0FC78B8B4E9}"/>
              </a:ext>
            </a:extLst>
          </p:cNvPr>
          <p:cNvPicPr>
            <a:picLocks noChangeAspect="1"/>
          </p:cNvPicPr>
          <p:nvPr/>
        </p:nvPicPr>
        <p:blipFill>
          <a:blip r:embed="rId4"/>
          <a:stretch>
            <a:fillRect/>
          </a:stretch>
        </p:blipFill>
        <p:spPr>
          <a:xfrm>
            <a:off x="4230233" y="1383432"/>
            <a:ext cx="3428999" cy="4800600"/>
          </a:xfrm>
          <a:prstGeom prst="rect">
            <a:avLst/>
          </a:prstGeom>
        </p:spPr>
      </p:pic>
    </p:spTree>
    <p:extLst>
      <p:ext uri="{BB962C8B-B14F-4D97-AF65-F5344CB8AC3E}">
        <p14:creationId xmlns:p14="http://schemas.microsoft.com/office/powerpoint/2010/main" val="285707993"/>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5F1535-EFC3-4EE5-A090-B6EC38B70FC8}"/>
              </a:ext>
            </a:extLst>
          </p:cNvPr>
          <p:cNvSpPr>
            <a:spLocks noGrp="1"/>
          </p:cNvSpPr>
          <p:nvPr>
            <p:ph type="title"/>
          </p:nvPr>
        </p:nvSpPr>
        <p:spPr/>
        <p:txBody>
          <a:bodyPr/>
          <a:lstStyle/>
          <a:p>
            <a:r>
              <a:rPr lang="de-DE" dirty="0"/>
              <a:t>Projektbeschreibung</a:t>
            </a:r>
          </a:p>
        </p:txBody>
      </p:sp>
      <p:sp>
        <p:nvSpPr>
          <p:cNvPr id="3" name="Inhaltsplatzhalter 2">
            <a:extLst>
              <a:ext uri="{FF2B5EF4-FFF2-40B4-BE49-F238E27FC236}">
                <a16:creationId xmlns:a16="http://schemas.microsoft.com/office/drawing/2014/main" id="{6BF0B257-A2AC-4338-AB57-D7D16FC17794}"/>
              </a:ext>
            </a:extLst>
          </p:cNvPr>
          <p:cNvSpPr>
            <a:spLocks noGrp="1"/>
          </p:cNvSpPr>
          <p:nvPr>
            <p:ph idx="1"/>
          </p:nvPr>
        </p:nvSpPr>
        <p:spPr>
          <a:xfrm>
            <a:off x="685800" y="1295400"/>
            <a:ext cx="7772400" cy="2133600"/>
          </a:xfrm>
        </p:spPr>
        <p:txBody>
          <a:bodyPr/>
          <a:lstStyle/>
          <a:p>
            <a:pPr marL="457200">
              <a:lnSpc>
                <a:spcPct val="150000"/>
              </a:lnSpc>
              <a:spcAft>
                <a:spcPts val="10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Das Projekt zielt darauf ab, einen Genehmigungsprozess für papierbasierte Berechtigung-Formulare in SAP zu implementieren. </a:t>
            </a:r>
          </a:p>
          <a:p>
            <a:endParaRPr lang="de-DE" dirty="0"/>
          </a:p>
        </p:txBody>
      </p:sp>
    </p:spTree>
    <p:extLst>
      <p:ext uri="{BB962C8B-B14F-4D97-AF65-F5344CB8AC3E}">
        <p14:creationId xmlns:p14="http://schemas.microsoft.com/office/powerpoint/2010/main" val="2171330327"/>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5F1535-EFC3-4EE5-A090-B6EC38B70FC8}"/>
              </a:ext>
            </a:extLst>
          </p:cNvPr>
          <p:cNvSpPr>
            <a:spLocks noGrp="1"/>
          </p:cNvSpPr>
          <p:nvPr>
            <p:ph type="title"/>
          </p:nvPr>
        </p:nvSpPr>
        <p:spPr/>
        <p:txBody>
          <a:bodyPr/>
          <a:lstStyle/>
          <a:p>
            <a:r>
              <a:rPr lang="de-DE" dirty="0"/>
              <a:t>Ist-Analyse</a:t>
            </a:r>
          </a:p>
        </p:txBody>
      </p:sp>
      <p:sp>
        <p:nvSpPr>
          <p:cNvPr id="3" name="Inhaltsplatzhalter 2">
            <a:extLst>
              <a:ext uri="{FF2B5EF4-FFF2-40B4-BE49-F238E27FC236}">
                <a16:creationId xmlns:a16="http://schemas.microsoft.com/office/drawing/2014/main" id="{6BF0B257-A2AC-4338-AB57-D7D16FC17794}"/>
              </a:ext>
            </a:extLst>
          </p:cNvPr>
          <p:cNvSpPr>
            <a:spLocks noGrp="1"/>
          </p:cNvSpPr>
          <p:nvPr>
            <p:ph idx="1"/>
          </p:nvPr>
        </p:nvSpPr>
        <p:spPr>
          <a:xfrm>
            <a:off x="685800" y="1295400"/>
            <a:ext cx="7772400" cy="2709664"/>
          </a:xfrm>
        </p:spPr>
        <p:txBody>
          <a:bodyPr/>
          <a:lstStyle/>
          <a:p>
            <a:r>
              <a:rPr lang="de-DE" sz="1800" dirty="0">
                <a:effectLst/>
                <a:latin typeface="Arial" panose="020B0604020202020204" pitchFamily="34" charset="0"/>
                <a:ea typeface="Calibri" panose="020F0502020204030204" pitchFamily="34" charset="0"/>
              </a:rPr>
              <a:t>Die aktuellen Genehmigungsprozesse laufen papierbasierte. Dieser Prozess ist zeitaufwändig und  ab und zu löst Fehlerhaft aus. </a:t>
            </a:r>
          </a:p>
          <a:p>
            <a:endParaRPr lang="de-DE" sz="1800" dirty="0">
              <a:latin typeface="Arial" panose="020B0604020202020204" pitchFamily="34" charset="0"/>
              <a:ea typeface="Calibri" panose="020F0502020204030204" pitchFamily="34" charset="0"/>
            </a:endParaRPr>
          </a:p>
          <a:p>
            <a:r>
              <a:rPr lang="de-DE" sz="1800" dirty="0">
                <a:effectLst/>
                <a:latin typeface="Arial" panose="020B0604020202020204" pitchFamily="34" charset="0"/>
                <a:ea typeface="Calibri" panose="020F0502020204030204" pitchFamily="34" charset="0"/>
              </a:rPr>
              <a:t>Vergessene Berechtigungen</a:t>
            </a:r>
          </a:p>
          <a:p>
            <a:r>
              <a:rPr lang="de-DE" sz="1800" dirty="0">
                <a:effectLst/>
                <a:latin typeface="Arial" panose="020B0604020202020204" pitchFamily="34" charset="0"/>
                <a:ea typeface="Calibri" panose="020F0502020204030204" pitchFamily="34" charset="0"/>
              </a:rPr>
              <a:t>Default Berechtigungen</a:t>
            </a:r>
          </a:p>
          <a:p>
            <a:endParaRPr lang="de-DE" sz="1800" dirty="0">
              <a:latin typeface="Arial" panose="020B0604020202020204" pitchFamily="34" charset="0"/>
            </a:endParaRPr>
          </a:p>
          <a:p>
            <a:endParaRPr lang="de-DE" dirty="0"/>
          </a:p>
        </p:txBody>
      </p:sp>
    </p:spTree>
    <p:extLst>
      <p:ext uri="{BB962C8B-B14F-4D97-AF65-F5344CB8AC3E}">
        <p14:creationId xmlns:p14="http://schemas.microsoft.com/office/powerpoint/2010/main" val="311369604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5F1535-EFC3-4EE5-A090-B6EC38B70FC8}"/>
              </a:ext>
            </a:extLst>
          </p:cNvPr>
          <p:cNvSpPr>
            <a:spLocks noGrp="1"/>
          </p:cNvSpPr>
          <p:nvPr>
            <p:ph type="title"/>
          </p:nvPr>
        </p:nvSpPr>
        <p:spPr/>
        <p:txBody>
          <a:bodyPr/>
          <a:lstStyle/>
          <a:p>
            <a:r>
              <a:rPr lang="de-DE" dirty="0"/>
              <a:t>Soll-Analyse</a:t>
            </a:r>
          </a:p>
        </p:txBody>
      </p:sp>
      <p:sp>
        <p:nvSpPr>
          <p:cNvPr id="3" name="Inhaltsplatzhalter 2">
            <a:extLst>
              <a:ext uri="{FF2B5EF4-FFF2-40B4-BE49-F238E27FC236}">
                <a16:creationId xmlns:a16="http://schemas.microsoft.com/office/drawing/2014/main" id="{6BF0B257-A2AC-4338-AB57-D7D16FC17794}"/>
              </a:ext>
            </a:extLst>
          </p:cNvPr>
          <p:cNvSpPr>
            <a:spLocks noGrp="1"/>
          </p:cNvSpPr>
          <p:nvPr>
            <p:ph idx="1"/>
          </p:nvPr>
        </p:nvSpPr>
        <p:spPr>
          <a:xfrm>
            <a:off x="685800" y="1295400"/>
            <a:ext cx="7772400" cy="2133600"/>
          </a:xfrm>
        </p:spPr>
        <p:txBody>
          <a:bodyPr/>
          <a:lstStyle/>
          <a:p>
            <a:r>
              <a:rPr lang="de-DE" sz="1800" dirty="0">
                <a:effectLst/>
                <a:latin typeface="Arial" panose="020B0604020202020204" pitchFamily="34" charset="0"/>
                <a:ea typeface="Calibri" panose="020F0502020204030204" pitchFamily="34" charset="0"/>
              </a:rPr>
              <a:t>Mit Hilfe einem automatisierten Genehmigungsprozess in SAP können Mitarbeitern ihre Anträge direkt in SAP auszufüllen und einreichen. </a:t>
            </a:r>
          </a:p>
          <a:p>
            <a:r>
              <a:rPr lang="de-DE" sz="1800" dirty="0">
                <a:effectLst/>
                <a:latin typeface="Arial" panose="020B0604020202020204" pitchFamily="34" charset="0"/>
                <a:ea typeface="Calibri" panose="020F0502020204030204" pitchFamily="34" charset="0"/>
                <a:cs typeface="Times New Roman" panose="02020603050405020304" pitchFamily="18" charset="0"/>
              </a:rPr>
              <a:t>Das Programm soll eine Berechtigungsformel enthalten, um sicherzustellen, dass nur autorisierte Mitarbeiter die entsprechenden Rollen genehmigen dürfen.</a:t>
            </a:r>
            <a:endParaRPr lang="de-DE" sz="1800" dirty="0">
              <a:effectLst/>
              <a:latin typeface="Arial" panose="020B0604020202020204" pitchFamily="34" charset="0"/>
              <a:ea typeface="Calibri" panose="020F0502020204030204" pitchFamily="34" charset="0"/>
            </a:endParaRPr>
          </a:p>
          <a:p>
            <a:r>
              <a:rPr lang="de-DE" sz="1800" dirty="0">
                <a:latin typeface="Arial" panose="020B0604020202020204" pitchFamily="34" charset="0"/>
              </a:rPr>
              <a:t>Auf diese Weise mögliche Fehler werden vermieden und der Prozess wird digitalisiert.</a:t>
            </a:r>
          </a:p>
          <a:p>
            <a:endParaRPr lang="de-DE" dirty="0"/>
          </a:p>
        </p:txBody>
      </p:sp>
      <p:pic>
        <p:nvPicPr>
          <p:cNvPr id="5" name="Grafik 4">
            <a:extLst>
              <a:ext uri="{FF2B5EF4-FFF2-40B4-BE49-F238E27FC236}">
                <a16:creationId xmlns:a16="http://schemas.microsoft.com/office/drawing/2014/main" id="{ED381346-E6CE-4050-99C5-8855320E151D}"/>
              </a:ext>
            </a:extLst>
          </p:cNvPr>
          <p:cNvPicPr>
            <a:picLocks noChangeAspect="1"/>
          </p:cNvPicPr>
          <p:nvPr/>
        </p:nvPicPr>
        <p:blipFill>
          <a:blip r:embed="rId3"/>
          <a:stretch>
            <a:fillRect/>
          </a:stretch>
        </p:blipFill>
        <p:spPr>
          <a:xfrm>
            <a:off x="0" y="3543133"/>
            <a:ext cx="9144000" cy="1822982"/>
          </a:xfrm>
          <a:prstGeom prst="rect">
            <a:avLst/>
          </a:prstGeom>
        </p:spPr>
      </p:pic>
      <p:pic>
        <p:nvPicPr>
          <p:cNvPr id="7" name="Grafik 6">
            <a:extLst>
              <a:ext uri="{FF2B5EF4-FFF2-40B4-BE49-F238E27FC236}">
                <a16:creationId xmlns:a16="http://schemas.microsoft.com/office/drawing/2014/main" id="{B3F0B26B-5951-423C-A0D9-DD88DC6521C8}"/>
              </a:ext>
            </a:extLst>
          </p:cNvPr>
          <p:cNvPicPr>
            <a:picLocks noChangeAspect="1"/>
          </p:cNvPicPr>
          <p:nvPr/>
        </p:nvPicPr>
        <p:blipFill>
          <a:blip r:embed="rId4"/>
          <a:stretch>
            <a:fillRect/>
          </a:stretch>
        </p:blipFill>
        <p:spPr>
          <a:xfrm>
            <a:off x="0" y="4941168"/>
            <a:ext cx="9144000" cy="1379760"/>
          </a:xfrm>
          <a:prstGeom prst="rect">
            <a:avLst/>
          </a:prstGeom>
        </p:spPr>
      </p:pic>
    </p:spTree>
    <p:extLst>
      <p:ext uri="{BB962C8B-B14F-4D97-AF65-F5344CB8AC3E}">
        <p14:creationId xmlns:p14="http://schemas.microsoft.com/office/powerpoint/2010/main" val="66629171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69875"/>
            <a:ext cx="8229600" cy="1143000"/>
          </a:xfrm>
        </p:spPr>
        <p:txBody>
          <a:bodyPr/>
          <a:lstStyle/>
          <a:p>
            <a:pPr>
              <a:defRPr/>
            </a:pPr>
            <a:r>
              <a:rPr lang="de-DE" dirty="0"/>
              <a:t>Zeitplan</a:t>
            </a:r>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3541778419"/>
              </p:ext>
            </p:extLst>
          </p:nvPr>
        </p:nvGraphicFramePr>
        <p:xfrm>
          <a:off x="685800" y="1295400"/>
          <a:ext cx="77724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5F1535-EFC3-4EE5-A090-B6EC38B70FC8}"/>
              </a:ext>
            </a:extLst>
          </p:cNvPr>
          <p:cNvSpPr>
            <a:spLocks noGrp="1"/>
          </p:cNvSpPr>
          <p:nvPr>
            <p:ph type="title"/>
          </p:nvPr>
        </p:nvSpPr>
        <p:spPr/>
        <p:txBody>
          <a:bodyPr/>
          <a:lstStyle/>
          <a:p>
            <a:r>
              <a:rPr lang="de-DE" dirty="0"/>
              <a:t>Ablaufplan</a:t>
            </a:r>
          </a:p>
        </p:txBody>
      </p:sp>
      <p:pic>
        <p:nvPicPr>
          <p:cNvPr id="6" name="Inhaltsplatzhalter 5">
            <a:extLst>
              <a:ext uri="{FF2B5EF4-FFF2-40B4-BE49-F238E27FC236}">
                <a16:creationId xmlns:a16="http://schemas.microsoft.com/office/drawing/2014/main" id="{54AC4BB2-7C58-48FC-B088-4E66742C36B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5776" y="0"/>
            <a:ext cx="5281246" cy="6858000"/>
          </a:xfrm>
        </p:spPr>
      </p:pic>
    </p:spTree>
    <p:extLst>
      <p:ext uri="{BB962C8B-B14F-4D97-AF65-F5344CB8AC3E}">
        <p14:creationId xmlns:p14="http://schemas.microsoft.com/office/powerpoint/2010/main" val="89156265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p:cNvSpPr>
            <a:spLocks noChangeArrowheads="1"/>
          </p:cNvSpPr>
          <p:nvPr/>
        </p:nvSpPr>
        <p:spPr bwMode="auto">
          <a:xfrm>
            <a:off x="6227763" y="4327525"/>
            <a:ext cx="7772400" cy="439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rgbClr val="FF9933"/>
              </a:buClr>
              <a:buFont typeface="Wingdings" pitchFamily="2" charset="2"/>
              <a:buChar char="Ø"/>
              <a:defRPr sz="3200">
                <a:solidFill>
                  <a:srgbClr val="000000"/>
                </a:solidFill>
                <a:latin typeface="Arial" charset="0"/>
              </a:defRPr>
            </a:lvl1pPr>
            <a:lvl2pPr marL="742950" indent="-285750" eaLnBrk="0" hangingPunct="0">
              <a:spcBef>
                <a:spcPct val="20000"/>
              </a:spcBef>
              <a:buClr>
                <a:srgbClr val="FF9933"/>
              </a:buClr>
              <a:buFont typeface="Wingdings" pitchFamily="2" charset="2"/>
              <a:buChar char="v"/>
              <a:defRPr sz="2800">
                <a:solidFill>
                  <a:srgbClr val="000000"/>
                </a:solidFill>
                <a:latin typeface="Arial" charset="0"/>
              </a:defRPr>
            </a:lvl2pPr>
            <a:lvl3pPr marL="1143000" indent="-228600" eaLnBrk="0" hangingPunct="0">
              <a:spcBef>
                <a:spcPct val="20000"/>
              </a:spcBef>
              <a:buClr>
                <a:schemeClr val="accent2"/>
              </a:buClr>
              <a:buSzPct val="65000"/>
              <a:buFont typeface="Wingdings" pitchFamily="2" charset="2"/>
              <a:buChar char="l"/>
              <a:defRPr sz="2400">
                <a:solidFill>
                  <a:srgbClr val="000000"/>
                </a:solidFill>
                <a:latin typeface="Arial" charset="0"/>
              </a:defRPr>
            </a:lvl3pPr>
            <a:lvl4pPr marL="1600200" indent="-228600" eaLnBrk="0" hangingPunct="0">
              <a:spcBef>
                <a:spcPct val="20000"/>
              </a:spcBef>
              <a:buClr>
                <a:schemeClr val="accent2"/>
              </a:buClr>
              <a:buSzPct val="85000"/>
              <a:buFont typeface="Wingdings" pitchFamily="2" charset="2"/>
              <a:buChar char="w"/>
              <a:defRPr sz="2000">
                <a:solidFill>
                  <a:srgbClr val="000000"/>
                </a:solidFill>
                <a:latin typeface="Arial" charset="0"/>
              </a:defRPr>
            </a:lvl4pPr>
            <a:lvl5pPr marL="2057400" indent="-228600" eaLnBrk="0" hangingPunct="0">
              <a:spcBef>
                <a:spcPct val="20000"/>
              </a:spcBef>
              <a:buClr>
                <a:schemeClr val="accent2"/>
              </a:buClr>
              <a:buSzPct val="80000"/>
              <a:buFont typeface="Wingdings" pitchFamily="2" charset="2"/>
              <a:buChar char="§"/>
              <a:defRPr>
                <a:solidFill>
                  <a:srgbClr val="000000"/>
                </a:solidFill>
                <a:latin typeface="Arial" charset="0"/>
              </a:defRPr>
            </a:lvl5pPr>
            <a:lvl6pPr marL="2514600" indent="-228600" eaLnBrk="0" fontAlgn="base" hangingPunct="0">
              <a:spcBef>
                <a:spcPct val="20000"/>
              </a:spcBef>
              <a:spcAft>
                <a:spcPct val="0"/>
              </a:spcAft>
              <a:buClr>
                <a:schemeClr val="accent2"/>
              </a:buClr>
              <a:buSzPct val="80000"/>
              <a:buFont typeface="Wingdings" pitchFamily="2" charset="2"/>
              <a:buChar char="§"/>
              <a:defRPr>
                <a:solidFill>
                  <a:srgbClr val="000000"/>
                </a:solidFill>
                <a:latin typeface="Arial" charset="0"/>
              </a:defRPr>
            </a:lvl6pPr>
            <a:lvl7pPr marL="2971800" indent="-228600" eaLnBrk="0" fontAlgn="base" hangingPunct="0">
              <a:spcBef>
                <a:spcPct val="20000"/>
              </a:spcBef>
              <a:spcAft>
                <a:spcPct val="0"/>
              </a:spcAft>
              <a:buClr>
                <a:schemeClr val="accent2"/>
              </a:buClr>
              <a:buSzPct val="80000"/>
              <a:buFont typeface="Wingdings" pitchFamily="2" charset="2"/>
              <a:buChar char="§"/>
              <a:defRPr>
                <a:solidFill>
                  <a:srgbClr val="000000"/>
                </a:solidFill>
                <a:latin typeface="Arial" charset="0"/>
              </a:defRPr>
            </a:lvl7pPr>
            <a:lvl8pPr marL="3429000" indent="-228600" eaLnBrk="0" fontAlgn="base" hangingPunct="0">
              <a:spcBef>
                <a:spcPct val="20000"/>
              </a:spcBef>
              <a:spcAft>
                <a:spcPct val="0"/>
              </a:spcAft>
              <a:buClr>
                <a:schemeClr val="accent2"/>
              </a:buClr>
              <a:buSzPct val="80000"/>
              <a:buFont typeface="Wingdings" pitchFamily="2" charset="2"/>
              <a:buChar char="§"/>
              <a:defRPr>
                <a:solidFill>
                  <a:srgbClr val="000000"/>
                </a:solidFill>
                <a:latin typeface="Arial" charset="0"/>
              </a:defRPr>
            </a:lvl8pPr>
            <a:lvl9pPr marL="3886200" indent="-228600" eaLnBrk="0" fontAlgn="base" hangingPunct="0">
              <a:spcBef>
                <a:spcPct val="20000"/>
              </a:spcBef>
              <a:spcAft>
                <a:spcPct val="0"/>
              </a:spcAft>
              <a:buClr>
                <a:schemeClr val="accent2"/>
              </a:buClr>
              <a:buSzPct val="80000"/>
              <a:buFont typeface="Wingdings" pitchFamily="2" charset="2"/>
              <a:buChar char="§"/>
              <a:defRPr>
                <a:solidFill>
                  <a:srgbClr val="000000"/>
                </a:solidFill>
                <a:latin typeface="Arial" charset="0"/>
              </a:defRPr>
            </a:lvl9pPr>
          </a:lstStyle>
          <a:p>
            <a:pPr eaLnBrk="1" hangingPunct="1">
              <a:lnSpc>
                <a:spcPct val="85000"/>
              </a:lnSpc>
              <a:spcBef>
                <a:spcPct val="0"/>
              </a:spcBef>
              <a:buClrTx/>
              <a:buFontTx/>
              <a:buNone/>
            </a:pPr>
            <a:endParaRPr lang="de-DE" altLang="de-DE" sz="2400" dirty="0"/>
          </a:p>
        </p:txBody>
      </p:sp>
      <p:sp>
        <p:nvSpPr>
          <p:cNvPr id="2" name="Rechteck 1"/>
          <p:cNvSpPr/>
          <p:nvPr/>
        </p:nvSpPr>
        <p:spPr>
          <a:xfrm>
            <a:off x="0" y="260648"/>
            <a:ext cx="7918450" cy="830997"/>
          </a:xfrm>
          <a:prstGeom prst="rect">
            <a:avLst/>
          </a:prstGeom>
        </p:spPr>
        <p:txBody>
          <a:bodyPr>
            <a:spAutoFit/>
          </a:bodyPr>
          <a:lstStyle/>
          <a:p>
            <a:pPr lvl="1" hangingPunct="0">
              <a:defRPr/>
            </a:pPr>
            <a:r>
              <a:rPr lang="de-DE" sz="2400" b="1" dirty="0">
                <a:latin typeface="+mn-lt"/>
              </a:rPr>
              <a:t>GUI</a:t>
            </a:r>
            <a:br>
              <a:rPr lang="de-DE" sz="2400" b="1" dirty="0">
                <a:latin typeface="+mn-lt"/>
              </a:rPr>
            </a:br>
            <a:endParaRPr lang="de-DE" sz="2400" b="1" dirty="0">
              <a:latin typeface="+mn-lt"/>
            </a:endParaRPr>
          </a:p>
        </p:txBody>
      </p:sp>
      <p:pic>
        <p:nvPicPr>
          <p:cNvPr id="4" name="Grafik 3">
            <a:extLst>
              <a:ext uri="{FF2B5EF4-FFF2-40B4-BE49-F238E27FC236}">
                <a16:creationId xmlns:a16="http://schemas.microsoft.com/office/drawing/2014/main" id="{0660DBCB-2A9C-4801-AAAC-58FCE9D961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2" y="1844824"/>
            <a:ext cx="9144000" cy="2080175"/>
          </a:xfrm>
          <a:prstGeom prst="rect">
            <a:avLst/>
          </a:prstGeom>
        </p:spPr>
      </p:pic>
    </p:spTree>
    <p:extLst>
      <p:ext uri="{BB962C8B-B14F-4D97-AF65-F5344CB8AC3E}">
        <p14:creationId xmlns:p14="http://schemas.microsoft.com/office/powerpoint/2010/main" val="425970276"/>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A56C7E0A-C3CE-409F-8240-8527268638A1}"/>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pPr>
              <a:lnSpc>
                <a:spcPct val="121000"/>
              </a:lnSpc>
              <a:defRPr/>
            </a:pPr>
            <a:r>
              <a:rPr lang="de-DE" b="1" kern="0" dirty="0">
                <a:latin typeface="+mn-lt"/>
              </a:rPr>
              <a:t>Was ist SAP, ABAP und SAP-Transaktion?</a:t>
            </a:r>
          </a:p>
        </p:txBody>
      </p:sp>
      <p:graphicFrame>
        <p:nvGraphicFramePr>
          <p:cNvPr id="7" name="Diagramm 6">
            <a:extLst>
              <a:ext uri="{FF2B5EF4-FFF2-40B4-BE49-F238E27FC236}">
                <a16:creationId xmlns:a16="http://schemas.microsoft.com/office/drawing/2014/main" id="{7901C1A7-F7B1-4AD9-B62D-282DC20F0B36}"/>
              </a:ext>
            </a:extLst>
          </p:cNvPr>
          <p:cNvGraphicFramePr/>
          <p:nvPr>
            <p:extLst>
              <p:ext uri="{D42A27DB-BD31-4B8C-83A1-F6EECF244321}">
                <p14:modId xmlns:p14="http://schemas.microsoft.com/office/powerpoint/2010/main" val="3775868443"/>
              </p:ext>
            </p:extLst>
          </p:nvPr>
        </p:nvGraphicFramePr>
        <p:xfrm>
          <a:off x="-756592" y="908720"/>
          <a:ext cx="10225136" cy="55446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Ellipse 9">
            <a:extLst>
              <a:ext uri="{FF2B5EF4-FFF2-40B4-BE49-F238E27FC236}">
                <a16:creationId xmlns:a16="http://schemas.microsoft.com/office/drawing/2014/main" id="{123F39A7-8F9B-4CBC-AB59-5DAC533EB190}"/>
              </a:ext>
            </a:extLst>
          </p:cNvPr>
          <p:cNvSpPr/>
          <p:nvPr/>
        </p:nvSpPr>
        <p:spPr bwMode="auto">
          <a:xfrm>
            <a:off x="3262938" y="2550046"/>
            <a:ext cx="2304256" cy="2376264"/>
          </a:xfrm>
          <a:prstGeom prst="ellipse">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dirty="0">
              <a:ln>
                <a:noFill/>
              </a:ln>
              <a:solidFill>
                <a:schemeClr val="tx1"/>
              </a:solidFill>
              <a:effectLst/>
              <a:latin typeface="Comic Sans MS" pitchFamily="66" charset="0"/>
            </a:endParaRPr>
          </a:p>
        </p:txBody>
      </p:sp>
      <p:pic>
        <p:nvPicPr>
          <p:cNvPr id="9" name="Grafik 8">
            <a:extLst>
              <a:ext uri="{FF2B5EF4-FFF2-40B4-BE49-F238E27FC236}">
                <a16:creationId xmlns:a16="http://schemas.microsoft.com/office/drawing/2014/main" id="{E22EBA7F-AA4D-496B-B8AB-467F0DDF4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47864" y="2550046"/>
            <a:ext cx="1887066" cy="1887066"/>
          </a:xfrm>
          <a:prstGeom prst="rect">
            <a:avLst/>
          </a:prstGeom>
        </p:spPr>
      </p:pic>
      <p:sp>
        <p:nvSpPr>
          <p:cNvPr id="11" name="Textfeld 10">
            <a:extLst>
              <a:ext uri="{FF2B5EF4-FFF2-40B4-BE49-F238E27FC236}">
                <a16:creationId xmlns:a16="http://schemas.microsoft.com/office/drawing/2014/main" id="{DD2FB185-84E9-449E-AAA6-67CDC4E4303B}"/>
              </a:ext>
            </a:extLst>
          </p:cNvPr>
          <p:cNvSpPr txBox="1"/>
          <p:nvPr/>
        </p:nvSpPr>
        <p:spPr>
          <a:xfrm>
            <a:off x="5148064" y="6478835"/>
            <a:ext cx="3096344" cy="276999"/>
          </a:xfrm>
          <a:prstGeom prst="rect">
            <a:avLst/>
          </a:prstGeom>
          <a:noFill/>
        </p:spPr>
        <p:txBody>
          <a:bodyPr wrap="square" rtlCol="0">
            <a:spAutoFit/>
          </a:bodyPr>
          <a:lstStyle/>
          <a:p>
            <a:r>
              <a:rPr lang="de-DE" dirty="0">
                <a:solidFill>
                  <a:schemeClr val="bg1"/>
                </a:solidFill>
              </a:rPr>
              <a:t>Quelle des SAP-Logos: iconscout.com</a:t>
            </a:r>
          </a:p>
        </p:txBody>
      </p:sp>
      <p:graphicFrame>
        <p:nvGraphicFramePr>
          <p:cNvPr id="2" name="Diagramm 1">
            <a:extLst>
              <a:ext uri="{FF2B5EF4-FFF2-40B4-BE49-F238E27FC236}">
                <a16:creationId xmlns:a16="http://schemas.microsoft.com/office/drawing/2014/main" id="{5913B5DA-72CE-8745-D972-F6957198D9DA}"/>
              </a:ext>
            </a:extLst>
          </p:cNvPr>
          <p:cNvGraphicFramePr/>
          <p:nvPr>
            <p:extLst>
              <p:ext uri="{D42A27DB-BD31-4B8C-83A1-F6EECF244321}">
                <p14:modId xmlns:p14="http://schemas.microsoft.com/office/powerpoint/2010/main" val="695286872"/>
              </p:ext>
            </p:extLst>
          </p:nvPr>
        </p:nvGraphicFramePr>
        <p:xfrm>
          <a:off x="22578" y="6372462"/>
          <a:ext cx="4392488" cy="574612"/>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354985034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6109DA-EBE7-CF1E-B1BD-2E4A43F50557}"/>
              </a:ext>
            </a:extLst>
          </p:cNvPr>
          <p:cNvSpPr>
            <a:spLocks noGrp="1"/>
          </p:cNvSpPr>
          <p:nvPr>
            <p:ph type="title"/>
          </p:nvPr>
        </p:nvSpPr>
        <p:spPr/>
        <p:txBody>
          <a:bodyPr/>
          <a:lstStyle/>
          <a:p>
            <a:endParaRPr lang="de-DE"/>
          </a:p>
        </p:txBody>
      </p:sp>
      <p:graphicFrame>
        <p:nvGraphicFramePr>
          <p:cNvPr id="4" name="Inhaltsplatzhalter 3">
            <a:extLst>
              <a:ext uri="{FF2B5EF4-FFF2-40B4-BE49-F238E27FC236}">
                <a16:creationId xmlns:a16="http://schemas.microsoft.com/office/drawing/2014/main" id="{3CDBA006-3787-EE61-4394-326CA0D01D90}"/>
              </a:ext>
            </a:extLst>
          </p:cNvPr>
          <p:cNvGraphicFramePr>
            <a:graphicFrameLocks noGrp="1"/>
          </p:cNvGraphicFramePr>
          <p:nvPr>
            <p:ph idx="1"/>
          </p:nvPr>
        </p:nvGraphicFramePr>
        <p:xfrm>
          <a:off x="1907704" y="1772816"/>
          <a:ext cx="4172000" cy="38884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01569200"/>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p:cNvSpPr>
            <a:spLocks noChangeArrowheads="1"/>
          </p:cNvSpPr>
          <p:nvPr/>
        </p:nvSpPr>
        <p:spPr bwMode="auto">
          <a:xfrm>
            <a:off x="6227763" y="4327525"/>
            <a:ext cx="7772400" cy="439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rgbClr val="FF9933"/>
              </a:buClr>
              <a:buFont typeface="Wingdings" pitchFamily="2" charset="2"/>
              <a:buChar char="Ø"/>
              <a:defRPr sz="3200">
                <a:solidFill>
                  <a:srgbClr val="000000"/>
                </a:solidFill>
                <a:latin typeface="Arial" charset="0"/>
              </a:defRPr>
            </a:lvl1pPr>
            <a:lvl2pPr marL="742950" indent="-285750" eaLnBrk="0" hangingPunct="0">
              <a:spcBef>
                <a:spcPct val="20000"/>
              </a:spcBef>
              <a:buClr>
                <a:srgbClr val="FF9933"/>
              </a:buClr>
              <a:buFont typeface="Wingdings" pitchFamily="2" charset="2"/>
              <a:buChar char="v"/>
              <a:defRPr sz="2800">
                <a:solidFill>
                  <a:srgbClr val="000000"/>
                </a:solidFill>
                <a:latin typeface="Arial" charset="0"/>
              </a:defRPr>
            </a:lvl2pPr>
            <a:lvl3pPr marL="1143000" indent="-228600" eaLnBrk="0" hangingPunct="0">
              <a:spcBef>
                <a:spcPct val="20000"/>
              </a:spcBef>
              <a:buClr>
                <a:schemeClr val="accent2"/>
              </a:buClr>
              <a:buSzPct val="65000"/>
              <a:buFont typeface="Wingdings" pitchFamily="2" charset="2"/>
              <a:buChar char="l"/>
              <a:defRPr sz="2400">
                <a:solidFill>
                  <a:srgbClr val="000000"/>
                </a:solidFill>
                <a:latin typeface="Arial" charset="0"/>
              </a:defRPr>
            </a:lvl3pPr>
            <a:lvl4pPr marL="1600200" indent="-228600" eaLnBrk="0" hangingPunct="0">
              <a:spcBef>
                <a:spcPct val="20000"/>
              </a:spcBef>
              <a:buClr>
                <a:schemeClr val="accent2"/>
              </a:buClr>
              <a:buSzPct val="85000"/>
              <a:buFont typeface="Wingdings" pitchFamily="2" charset="2"/>
              <a:buChar char="w"/>
              <a:defRPr sz="2000">
                <a:solidFill>
                  <a:srgbClr val="000000"/>
                </a:solidFill>
                <a:latin typeface="Arial" charset="0"/>
              </a:defRPr>
            </a:lvl4pPr>
            <a:lvl5pPr marL="2057400" indent="-228600" eaLnBrk="0" hangingPunct="0">
              <a:spcBef>
                <a:spcPct val="20000"/>
              </a:spcBef>
              <a:buClr>
                <a:schemeClr val="accent2"/>
              </a:buClr>
              <a:buSzPct val="80000"/>
              <a:buFont typeface="Wingdings" pitchFamily="2" charset="2"/>
              <a:buChar char="§"/>
              <a:defRPr>
                <a:solidFill>
                  <a:srgbClr val="000000"/>
                </a:solidFill>
                <a:latin typeface="Arial" charset="0"/>
              </a:defRPr>
            </a:lvl5pPr>
            <a:lvl6pPr marL="2514600" indent="-228600" eaLnBrk="0" fontAlgn="base" hangingPunct="0">
              <a:spcBef>
                <a:spcPct val="20000"/>
              </a:spcBef>
              <a:spcAft>
                <a:spcPct val="0"/>
              </a:spcAft>
              <a:buClr>
                <a:schemeClr val="accent2"/>
              </a:buClr>
              <a:buSzPct val="80000"/>
              <a:buFont typeface="Wingdings" pitchFamily="2" charset="2"/>
              <a:buChar char="§"/>
              <a:defRPr>
                <a:solidFill>
                  <a:srgbClr val="000000"/>
                </a:solidFill>
                <a:latin typeface="Arial" charset="0"/>
              </a:defRPr>
            </a:lvl6pPr>
            <a:lvl7pPr marL="2971800" indent="-228600" eaLnBrk="0" fontAlgn="base" hangingPunct="0">
              <a:spcBef>
                <a:spcPct val="20000"/>
              </a:spcBef>
              <a:spcAft>
                <a:spcPct val="0"/>
              </a:spcAft>
              <a:buClr>
                <a:schemeClr val="accent2"/>
              </a:buClr>
              <a:buSzPct val="80000"/>
              <a:buFont typeface="Wingdings" pitchFamily="2" charset="2"/>
              <a:buChar char="§"/>
              <a:defRPr>
                <a:solidFill>
                  <a:srgbClr val="000000"/>
                </a:solidFill>
                <a:latin typeface="Arial" charset="0"/>
              </a:defRPr>
            </a:lvl7pPr>
            <a:lvl8pPr marL="3429000" indent="-228600" eaLnBrk="0" fontAlgn="base" hangingPunct="0">
              <a:spcBef>
                <a:spcPct val="20000"/>
              </a:spcBef>
              <a:spcAft>
                <a:spcPct val="0"/>
              </a:spcAft>
              <a:buClr>
                <a:schemeClr val="accent2"/>
              </a:buClr>
              <a:buSzPct val="80000"/>
              <a:buFont typeface="Wingdings" pitchFamily="2" charset="2"/>
              <a:buChar char="§"/>
              <a:defRPr>
                <a:solidFill>
                  <a:srgbClr val="000000"/>
                </a:solidFill>
                <a:latin typeface="Arial" charset="0"/>
              </a:defRPr>
            </a:lvl8pPr>
            <a:lvl9pPr marL="3886200" indent="-228600" eaLnBrk="0" fontAlgn="base" hangingPunct="0">
              <a:spcBef>
                <a:spcPct val="20000"/>
              </a:spcBef>
              <a:spcAft>
                <a:spcPct val="0"/>
              </a:spcAft>
              <a:buClr>
                <a:schemeClr val="accent2"/>
              </a:buClr>
              <a:buSzPct val="80000"/>
              <a:buFont typeface="Wingdings" pitchFamily="2" charset="2"/>
              <a:buChar char="§"/>
              <a:defRPr>
                <a:solidFill>
                  <a:srgbClr val="000000"/>
                </a:solidFill>
                <a:latin typeface="Arial" charset="0"/>
              </a:defRPr>
            </a:lvl9pPr>
          </a:lstStyle>
          <a:p>
            <a:pPr eaLnBrk="1" hangingPunct="1">
              <a:lnSpc>
                <a:spcPct val="85000"/>
              </a:lnSpc>
              <a:spcBef>
                <a:spcPct val="0"/>
              </a:spcBef>
              <a:buClrTx/>
              <a:buFontTx/>
              <a:buNone/>
            </a:pPr>
            <a:endParaRPr lang="de-DE" altLang="de-DE" sz="2400" dirty="0"/>
          </a:p>
        </p:txBody>
      </p:sp>
      <p:sp>
        <p:nvSpPr>
          <p:cNvPr id="2" name="Rechteck 1"/>
          <p:cNvSpPr/>
          <p:nvPr/>
        </p:nvSpPr>
        <p:spPr>
          <a:xfrm>
            <a:off x="463550" y="404813"/>
            <a:ext cx="7918450" cy="830997"/>
          </a:xfrm>
          <a:prstGeom prst="rect">
            <a:avLst/>
          </a:prstGeom>
        </p:spPr>
        <p:txBody>
          <a:bodyPr>
            <a:spAutoFit/>
          </a:bodyPr>
          <a:lstStyle/>
          <a:p>
            <a:pPr lvl="1" hangingPunct="0">
              <a:defRPr/>
            </a:pPr>
            <a:r>
              <a:rPr lang="de-DE" sz="2400" b="1" dirty="0">
                <a:latin typeface="+mn-lt"/>
              </a:rPr>
              <a:t>To-Do</a:t>
            </a:r>
            <a:br>
              <a:rPr lang="de-DE" sz="2400" b="1" dirty="0">
                <a:latin typeface="+mn-lt"/>
              </a:rPr>
            </a:br>
            <a:endParaRPr lang="de-DE" sz="2400" b="1" dirty="0">
              <a:latin typeface="+mn-lt"/>
            </a:endParaRPr>
          </a:p>
        </p:txBody>
      </p:sp>
      <p:sp>
        <p:nvSpPr>
          <p:cNvPr id="4" name="Inhaltsplatzhalter 2">
            <a:extLst>
              <a:ext uri="{FF2B5EF4-FFF2-40B4-BE49-F238E27FC236}">
                <a16:creationId xmlns:a16="http://schemas.microsoft.com/office/drawing/2014/main" id="{3919129E-21D6-4DA7-B67F-D59CF8A14EBF}"/>
              </a:ext>
            </a:extLst>
          </p:cNvPr>
          <p:cNvSpPr txBox="1">
            <a:spLocks/>
          </p:cNvSpPr>
          <p:nvPr/>
        </p:nvSpPr>
        <p:spPr>
          <a:xfrm>
            <a:off x="685800" y="1295400"/>
            <a:ext cx="7772400" cy="2133600"/>
          </a:xfrm>
          <a:prstGeom prst="rect">
            <a:avLst/>
          </a:prstGeom>
        </p:spPr>
        <p:txBody>
          <a:bodyPr/>
          <a:lstStyle>
            <a:lvl1pPr marL="342900" indent="-342900" algn="l" rtl="0" eaLnBrk="0" fontAlgn="base" hangingPunct="0">
              <a:spcBef>
                <a:spcPct val="20000"/>
              </a:spcBef>
              <a:spcAft>
                <a:spcPct val="0"/>
              </a:spcAft>
              <a:buClr>
                <a:srgbClr val="FF9933"/>
              </a:buClr>
              <a:buFont typeface="Wingdings" pitchFamily="2" charset="2"/>
              <a:buChar char="Ø"/>
              <a:defRPr sz="3200">
                <a:solidFill>
                  <a:srgbClr val="000000"/>
                </a:solidFill>
                <a:latin typeface="+mn-lt"/>
                <a:ea typeface="+mn-ea"/>
                <a:cs typeface="+mn-cs"/>
              </a:defRPr>
            </a:lvl1pPr>
            <a:lvl2pPr marL="742950" indent="-285750" algn="l" rtl="0" eaLnBrk="0" fontAlgn="base" hangingPunct="0">
              <a:spcBef>
                <a:spcPct val="20000"/>
              </a:spcBef>
              <a:spcAft>
                <a:spcPct val="0"/>
              </a:spcAft>
              <a:buClr>
                <a:srgbClr val="FF9933"/>
              </a:buClr>
              <a:buFont typeface="Wingdings" pitchFamily="2" charset="2"/>
              <a:buChar char="v"/>
              <a:defRPr sz="2800">
                <a:solidFill>
                  <a:srgbClr val="000000"/>
                </a:solidFill>
                <a:latin typeface="+mn-lt"/>
              </a:defRPr>
            </a:lvl2pPr>
            <a:lvl3pPr marL="1085850" indent="-228600" algn="l" rtl="0" eaLnBrk="0" fontAlgn="base" hangingPunct="0">
              <a:spcBef>
                <a:spcPct val="20000"/>
              </a:spcBef>
              <a:spcAft>
                <a:spcPct val="0"/>
              </a:spcAft>
              <a:buClr>
                <a:schemeClr val="accent2"/>
              </a:buClr>
              <a:buSzPct val="65000"/>
              <a:buFont typeface="Wingdings" pitchFamily="2" charset="2"/>
              <a:buChar char="l"/>
              <a:defRPr sz="2400">
                <a:solidFill>
                  <a:srgbClr val="000000"/>
                </a:solidFill>
                <a:latin typeface="+mn-lt"/>
              </a:defRPr>
            </a:lvl3pPr>
            <a:lvl4pPr marL="1428750" indent="-228600" algn="l" rtl="0" eaLnBrk="0" fontAlgn="base" hangingPunct="0">
              <a:spcBef>
                <a:spcPct val="20000"/>
              </a:spcBef>
              <a:spcAft>
                <a:spcPct val="0"/>
              </a:spcAft>
              <a:buClr>
                <a:schemeClr val="accent2"/>
              </a:buClr>
              <a:buSzPct val="85000"/>
              <a:buFont typeface="Wingdings" pitchFamily="2" charset="2"/>
              <a:buChar char="w"/>
              <a:defRPr sz="2000">
                <a:solidFill>
                  <a:srgbClr val="000000"/>
                </a:solidFill>
                <a:latin typeface="+mn-lt"/>
              </a:defRPr>
            </a:lvl4pPr>
            <a:lvl5pPr marL="1771650" indent="-228600" algn="l" rtl="0" eaLnBrk="0" fontAlgn="base" hangingPunct="0">
              <a:spcBef>
                <a:spcPct val="20000"/>
              </a:spcBef>
              <a:spcAft>
                <a:spcPct val="0"/>
              </a:spcAft>
              <a:buClr>
                <a:schemeClr val="accent2"/>
              </a:buClr>
              <a:buSzPct val="80000"/>
              <a:buFont typeface="Wingdings" pitchFamily="2" charset="2"/>
              <a:buChar char="§"/>
              <a:defRPr>
                <a:solidFill>
                  <a:srgbClr val="000000"/>
                </a:solidFill>
                <a:latin typeface="+mn-lt"/>
              </a:defRPr>
            </a:lvl5pPr>
            <a:lvl6pPr marL="2228850" indent="-228600" algn="l" rtl="0" fontAlgn="base">
              <a:spcBef>
                <a:spcPct val="20000"/>
              </a:spcBef>
              <a:spcAft>
                <a:spcPct val="0"/>
              </a:spcAft>
              <a:buClr>
                <a:schemeClr val="accent2"/>
              </a:buClr>
              <a:buSzPct val="80000"/>
              <a:buFont typeface="Wingdings" pitchFamily="2" charset="2"/>
              <a:buChar char="§"/>
              <a:defRPr>
                <a:solidFill>
                  <a:srgbClr val="000000"/>
                </a:solidFill>
                <a:latin typeface="+mn-lt"/>
              </a:defRPr>
            </a:lvl6pPr>
            <a:lvl7pPr marL="2686050" indent="-228600" algn="l" rtl="0" fontAlgn="base">
              <a:spcBef>
                <a:spcPct val="20000"/>
              </a:spcBef>
              <a:spcAft>
                <a:spcPct val="0"/>
              </a:spcAft>
              <a:buClr>
                <a:schemeClr val="accent2"/>
              </a:buClr>
              <a:buSzPct val="80000"/>
              <a:buFont typeface="Wingdings" pitchFamily="2" charset="2"/>
              <a:buChar char="§"/>
              <a:defRPr>
                <a:solidFill>
                  <a:srgbClr val="000000"/>
                </a:solidFill>
                <a:latin typeface="+mn-lt"/>
              </a:defRPr>
            </a:lvl7pPr>
            <a:lvl8pPr marL="3143250" indent="-228600" algn="l" rtl="0" fontAlgn="base">
              <a:spcBef>
                <a:spcPct val="20000"/>
              </a:spcBef>
              <a:spcAft>
                <a:spcPct val="0"/>
              </a:spcAft>
              <a:buClr>
                <a:schemeClr val="accent2"/>
              </a:buClr>
              <a:buSzPct val="80000"/>
              <a:buFont typeface="Wingdings" pitchFamily="2" charset="2"/>
              <a:buChar char="§"/>
              <a:defRPr>
                <a:solidFill>
                  <a:srgbClr val="000000"/>
                </a:solidFill>
                <a:latin typeface="+mn-lt"/>
              </a:defRPr>
            </a:lvl8pPr>
            <a:lvl9pPr marL="3600450" indent="-228600" algn="l" rtl="0" fontAlgn="base">
              <a:spcBef>
                <a:spcPct val="20000"/>
              </a:spcBef>
              <a:spcAft>
                <a:spcPct val="0"/>
              </a:spcAft>
              <a:buClr>
                <a:schemeClr val="accent2"/>
              </a:buClr>
              <a:buSzPct val="80000"/>
              <a:buFont typeface="Wingdings" pitchFamily="2" charset="2"/>
              <a:buChar char="§"/>
              <a:defRPr>
                <a:solidFill>
                  <a:srgbClr val="000000"/>
                </a:solidFill>
                <a:latin typeface="+mn-lt"/>
              </a:defRPr>
            </a:lvl9pPr>
          </a:lstStyle>
          <a:p>
            <a:pPr marL="457200">
              <a:lnSpc>
                <a:spcPct val="150000"/>
              </a:lnSpc>
              <a:spcAft>
                <a:spcPts val="1000"/>
              </a:spcAft>
            </a:pPr>
            <a:r>
              <a:rPr lang="de-DE" sz="1800" kern="0" dirty="0">
                <a:latin typeface="Arial" panose="020B0604020202020204" pitchFamily="34" charset="0"/>
                <a:ea typeface="Calibri" panose="020F0502020204030204" pitchFamily="34" charset="0"/>
                <a:cs typeface="Times New Roman" panose="02020603050405020304" pitchFamily="18" charset="0"/>
              </a:rPr>
              <a:t>Weiter codieren (7-8 Tage)</a:t>
            </a:r>
          </a:p>
          <a:p>
            <a:pPr marL="457200">
              <a:lnSpc>
                <a:spcPct val="150000"/>
              </a:lnSpc>
              <a:spcAft>
                <a:spcPts val="1000"/>
              </a:spcAft>
            </a:pPr>
            <a:r>
              <a:rPr lang="de-DE" sz="1800" kern="0" dirty="0">
                <a:latin typeface="Arial" panose="020B0604020202020204" pitchFamily="34" charset="0"/>
                <a:ea typeface="Calibri" panose="020F0502020204030204" pitchFamily="34" charset="0"/>
                <a:cs typeface="Times New Roman" panose="02020603050405020304" pitchFamily="18" charset="0"/>
              </a:rPr>
              <a:t>Erstellen Test Cases (3-5 Tage)</a:t>
            </a:r>
          </a:p>
          <a:p>
            <a:pPr marL="457200">
              <a:lnSpc>
                <a:spcPct val="150000"/>
              </a:lnSpc>
              <a:spcAft>
                <a:spcPts val="1000"/>
              </a:spcAft>
            </a:pPr>
            <a:r>
              <a:rPr lang="de-DE" sz="1800" kern="0" dirty="0">
                <a:latin typeface="Arial" panose="020B0604020202020204" pitchFamily="34" charset="0"/>
                <a:ea typeface="Calibri" panose="020F0502020204030204" pitchFamily="34" charset="0"/>
                <a:cs typeface="Times New Roman" panose="02020603050405020304" pitchFamily="18" charset="0"/>
              </a:rPr>
              <a:t>Durchführen die erstellenten Test Cases (3 Tage)</a:t>
            </a:r>
          </a:p>
          <a:p>
            <a:pPr marL="457200">
              <a:lnSpc>
                <a:spcPct val="150000"/>
              </a:lnSpc>
              <a:spcAft>
                <a:spcPts val="1000"/>
              </a:spcAft>
            </a:pPr>
            <a:r>
              <a:rPr lang="de-DE" sz="1800" kern="0" dirty="0">
                <a:latin typeface="Arial" panose="020B0604020202020204" pitchFamily="34" charset="0"/>
                <a:ea typeface="Calibri" panose="020F0502020204030204" pitchFamily="34" charset="0"/>
                <a:cs typeface="Times New Roman" panose="02020603050405020304" pitchFamily="18" charset="0"/>
              </a:rPr>
              <a:t>Dokumentation (10 Tage)</a:t>
            </a:r>
          </a:p>
          <a:p>
            <a:pPr marL="857250" lvl="1">
              <a:lnSpc>
                <a:spcPct val="150000"/>
              </a:lnSpc>
              <a:spcAft>
                <a:spcPts val="1000"/>
              </a:spcAft>
            </a:pPr>
            <a:r>
              <a:rPr lang="de-DE" sz="1400" kern="0" dirty="0">
                <a:latin typeface="Arial" panose="020B0604020202020204" pitchFamily="34" charset="0"/>
                <a:ea typeface="Calibri" panose="020F0502020204030204" pitchFamily="34" charset="0"/>
                <a:cs typeface="Times New Roman" panose="02020603050405020304" pitchFamily="18" charset="0"/>
              </a:rPr>
              <a:t>Projekt Dokumentation (PDF und Word) (4 Tage)</a:t>
            </a:r>
          </a:p>
          <a:p>
            <a:pPr marL="857250" lvl="1">
              <a:lnSpc>
                <a:spcPct val="150000"/>
              </a:lnSpc>
              <a:spcAft>
                <a:spcPts val="1000"/>
              </a:spcAft>
            </a:pPr>
            <a:r>
              <a:rPr lang="de-DE" sz="1400" kern="0" dirty="0">
                <a:latin typeface="Arial" panose="020B0604020202020204" pitchFamily="34" charset="0"/>
                <a:ea typeface="Calibri" panose="020F0502020204030204" pitchFamily="34" charset="0"/>
                <a:cs typeface="Times New Roman" panose="02020603050405020304" pitchFamily="18" charset="0"/>
              </a:rPr>
              <a:t>Präsentation (3 Tage)</a:t>
            </a:r>
          </a:p>
          <a:p>
            <a:pPr marL="857250" lvl="1">
              <a:lnSpc>
                <a:spcPct val="150000"/>
              </a:lnSpc>
              <a:spcAft>
                <a:spcPts val="1000"/>
              </a:spcAft>
            </a:pPr>
            <a:r>
              <a:rPr lang="de-DE" sz="1400" kern="0" dirty="0">
                <a:latin typeface="Arial" panose="020B0604020202020204" pitchFamily="34" charset="0"/>
                <a:ea typeface="Calibri" panose="020F0502020204030204" pitchFamily="34" charset="0"/>
                <a:cs typeface="Times New Roman" panose="02020603050405020304" pitchFamily="18" charset="0"/>
              </a:rPr>
              <a:t>Benutzer Handbuch (3 tage)</a:t>
            </a:r>
          </a:p>
          <a:p>
            <a:pPr marL="857250" lvl="1">
              <a:lnSpc>
                <a:spcPct val="150000"/>
              </a:lnSpc>
              <a:spcAft>
                <a:spcPts val="1000"/>
              </a:spcAft>
            </a:pPr>
            <a:r>
              <a:rPr lang="de-DE" sz="1400" kern="0" dirty="0">
                <a:latin typeface="Arial" panose="020B0604020202020204" pitchFamily="34" charset="0"/>
                <a:ea typeface="Calibri" panose="020F0502020204030204" pitchFamily="34" charset="0"/>
                <a:cs typeface="Times New Roman" panose="02020603050405020304" pitchFamily="18" charset="0"/>
              </a:rPr>
              <a:t>Anleitung  (3 Tage)</a:t>
            </a:r>
            <a:endParaRPr lang="de-DE" sz="1400" kern="0" dirty="0">
              <a:latin typeface="Calibri" panose="020F0502020204030204" pitchFamily="34" charset="0"/>
              <a:ea typeface="Calibri" panose="020F0502020204030204" pitchFamily="34" charset="0"/>
              <a:cs typeface="Times New Roman" panose="02020603050405020304" pitchFamily="18" charset="0"/>
            </a:endParaRPr>
          </a:p>
          <a:p>
            <a:endParaRPr lang="de-DE" kern="0" dirty="0"/>
          </a:p>
        </p:txBody>
      </p:sp>
    </p:spTree>
    <p:extLst>
      <p:ext uri="{BB962C8B-B14F-4D97-AF65-F5344CB8AC3E}">
        <p14:creationId xmlns:p14="http://schemas.microsoft.com/office/powerpoint/2010/main" val="278440783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el 1">
            <a:extLst>
              <a:ext uri="{FF2B5EF4-FFF2-40B4-BE49-F238E27FC236}">
                <a16:creationId xmlns:a16="http://schemas.microsoft.com/office/drawing/2014/main" id="{51343BE9-AD5F-456F-A6E5-3212336D1257}"/>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pPr>
              <a:lnSpc>
                <a:spcPct val="121000"/>
              </a:lnSpc>
              <a:defRPr/>
            </a:pPr>
            <a:r>
              <a:rPr lang="de-DE" b="1" kern="0" dirty="0">
                <a:latin typeface="+mn-lt"/>
              </a:rPr>
              <a:t>Was ist SAP, ABAP und SAP-Transaktion?</a:t>
            </a:r>
          </a:p>
          <a:p>
            <a:br>
              <a:rPr lang="de-DE" b="1" kern="0" dirty="0">
                <a:latin typeface="+mn-lt"/>
              </a:rPr>
            </a:br>
            <a:endParaRPr lang="de-DE" sz="2000" b="1" kern="0" dirty="0">
              <a:latin typeface="+mn-lt"/>
            </a:endParaRPr>
          </a:p>
        </p:txBody>
      </p:sp>
      <p:pic>
        <p:nvPicPr>
          <p:cNvPr id="3" name="Grafik 2">
            <a:extLst>
              <a:ext uri="{FF2B5EF4-FFF2-40B4-BE49-F238E27FC236}">
                <a16:creationId xmlns:a16="http://schemas.microsoft.com/office/drawing/2014/main" id="{9E33343A-E711-433F-8261-68D3A7EF0F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04676"/>
            <a:ext cx="9144000" cy="3848648"/>
          </a:xfrm>
          <a:prstGeom prst="rect">
            <a:avLst/>
          </a:prstGeom>
        </p:spPr>
      </p:pic>
      <p:graphicFrame>
        <p:nvGraphicFramePr>
          <p:cNvPr id="2" name="Diagramm 1">
            <a:extLst>
              <a:ext uri="{FF2B5EF4-FFF2-40B4-BE49-F238E27FC236}">
                <a16:creationId xmlns:a16="http://schemas.microsoft.com/office/drawing/2014/main" id="{AB794910-72A4-DA1F-1828-56F666045A65}"/>
              </a:ext>
            </a:extLst>
          </p:cNvPr>
          <p:cNvGraphicFramePr/>
          <p:nvPr>
            <p:extLst>
              <p:ext uri="{D42A27DB-BD31-4B8C-83A1-F6EECF244321}">
                <p14:modId xmlns:p14="http://schemas.microsoft.com/office/powerpoint/2010/main" val="2629098469"/>
              </p:ext>
            </p:extLst>
          </p:nvPr>
        </p:nvGraphicFramePr>
        <p:xfrm>
          <a:off x="22578" y="6372462"/>
          <a:ext cx="4392488" cy="5746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Rechteck: abgerundete Ecken 3">
            <a:extLst>
              <a:ext uri="{FF2B5EF4-FFF2-40B4-BE49-F238E27FC236}">
                <a16:creationId xmlns:a16="http://schemas.microsoft.com/office/drawing/2014/main" id="{B4DB275E-BB0C-BE80-F1C1-65836CCDE4FF}"/>
              </a:ext>
            </a:extLst>
          </p:cNvPr>
          <p:cNvSpPr/>
          <p:nvPr/>
        </p:nvSpPr>
        <p:spPr bwMode="auto">
          <a:xfrm>
            <a:off x="22578" y="1052736"/>
            <a:ext cx="6277614" cy="4824536"/>
          </a:xfrm>
          <a:prstGeom prst="roundRect">
            <a:avLst/>
          </a:prstGeom>
          <a:noFill/>
          <a:ln w="15875">
            <a:solidFill>
              <a:srgbClr val="FF0000"/>
            </a:solidFill>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dirty="0">
              <a:ln>
                <a:noFill/>
              </a:ln>
              <a:solidFill>
                <a:schemeClr val="tx1"/>
              </a:solidFill>
              <a:effectLst/>
              <a:latin typeface="Comic Sans MS" pitchFamily="66" charset="0"/>
            </a:endParaRPr>
          </a:p>
        </p:txBody>
      </p:sp>
      <p:sp>
        <p:nvSpPr>
          <p:cNvPr id="5" name="Rechteck: abgerundete Ecken 4">
            <a:extLst>
              <a:ext uri="{FF2B5EF4-FFF2-40B4-BE49-F238E27FC236}">
                <a16:creationId xmlns:a16="http://schemas.microsoft.com/office/drawing/2014/main" id="{E965ED1A-DC4F-439C-12E5-BB579C0DD98B}"/>
              </a:ext>
            </a:extLst>
          </p:cNvPr>
          <p:cNvSpPr/>
          <p:nvPr/>
        </p:nvSpPr>
        <p:spPr bwMode="auto">
          <a:xfrm>
            <a:off x="6322770" y="2420888"/>
            <a:ext cx="1489590" cy="1944216"/>
          </a:xfrm>
          <a:prstGeom prst="roundRect">
            <a:avLst/>
          </a:prstGeom>
          <a:solidFill>
            <a:srgbClr val="FFFF99">
              <a:alpha val="13000"/>
            </a:srgbClr>
          </a:solidFill>
          <a:ln w="22225" cap="flat" cmpd="sng" algn="ctr">
            <a:solidFill>
              <a:srgbClr val="7030A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Comic Sans MS" pitchFamily="66" charset="0"/>
            </a:endParaRPr>
          </a:p>
        </p:txBody>
      </p:sp>
    </p:spTree>
    <p:extLst>
      <p:ext uri="{BB962C8B-B14F-4D97-AF65-F5344CB8AC3E}">
        <p14:creationId xmlns:p14="http://schemas.microsoft.com/office/powerpoint/2010/main" val="29649420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0" presetClass="entr" presetSubtype="0" decel="10000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strVal val="#ppt_w+.3"/>
                                          </p:val>
                                        </p:tav>
                                        <p:tav tm="100000">
                                          <p:val>
                                            <p:strVal val="#ppt_w"/>
                                          </p:val>
                                        </p:tav>
                                      </p:tavLst>
                                    </p:anim>
                                    <p:anim calcmode="lin" valueType="num">
                                      <p:cBhvr>
                                        <p:cTn id="13" dur="1000" fill="hold"/>
                                        <p:tgtEl>
                                          <p:spTgt spid="5"/>
                                        </p:tgtEl>
                                        <p:attrNameLst>
                                          <p:attrName>ppt_h</p:attrName>
                                        </p:attrNameLst>
                                      </p:cBhvr>
                                      <p:tavLst>
                                        <p:tav tm="0">
                                          <p:val>
                                            <p:strVal val="#ppt_h"/>
                                          </p:val>
                                        </p:tav>
                                        <p:tav tm="100000">
                                          <p:val>
                                            <p:strVal val="#ppt_h"/>
                                          </p:val>
                                        </p:tav>
                                      </p:tavLst>
                                    </p:anim>
                                    <p:animEffect transition="in" filter="fade">
                                      <p:cBhvr>
                                        <p:cTn id="14"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1">
            <a:extLst>
              <a:ext uri="{FF2B5EF4-FFF2-40B4-BE49-F238E27FC236}">
                <a16:creationId xmlns:a16="http://schemas.microsoft.com/office/drawing/2014/main" id="{3AA15E5B-50E1-4990-B4C9-28228BAF712A}"/>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pPr>
              <a:lnSpc>
                <a:spcPct val="121000"/>
              </a:lnSpc>
              <a:defRPr/>
            </a:pPr>
            <a:r>
              <a:rPr lang="de-DE" b="1" kern="0" dirty="0">
                <a:latin typeface="+mn-lt"/>
              </a:rPr>
              <a:t>Analyse</a:t>
            </a:r>
          </a:p>
          <a:p>
            <a:br>
              <a:rPr lang="de-DE" b="1" kern="0" dirty="0">
                <a:latin typeface="+mn-lt"/>
              </a:rPr>
            </a:br>
            <a:r>
              <a:rPr lang="de-DE" sz="2000" b="1" kern="0" dirty="0">
                <a:latin typeface="+mn-lt"/>
              </a:rPr>
              <a:t>Ist-Analyse und Projektbegründung</a:t>
            </a:r>
          </a:p>
        </p:txBody>
      </p:sp>
      <p:graphicFrame>
        <p:nvGraphicFramePr>
          <p:cNvPr id="2" name="Diagramm 1">
            <a:extLst>
              <a:ext uri="{FF2B5EF4-FFF2-40B4-BE49-F238E27FC236}">
                <a16:creationId xmlns:a16="http://schemas.microsoft.com/office/drawing/2014/main" id="{E163B827-14BF-136A-0BFA-ADF3D80D09EF}"/>
              </a:ext>
            </a:extLst>
          </p:cNvPr>
          <p:cNvGraphicFramePr/>
          <p:nvPr>
            <p:extLst>
              <p:ext uri="{D42A27DB-BD31-4B8C-83A1-F6EECF244321}">
                <p14:modId xmlns:p14="http://schemas.microsoft.com/office/powerpoint/2010/main" val="2425045622"/>
              </p:ext>
            </p:extLst>
          </p:nvPr>
        </p:nvGraphicFramePr>
        <p:xfrm>
          <a:off x="22578" y="6372462"/>
          <a:ext cx="4392488" cy="574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Diagramm 10">
            <a:extLst>
              <a:ext uri="{FF2B5EF4-FFF2-40B4-BE49-F238E27FC236}">
                <a16:creationId xmlns:a16="http://schemas.microsoft.com/office/drawing/2014/main" id="{3176A6D2-FA85-E91B-3EE1-D083C0B4BFAF}"/>
              </a:ext>
            </a:extLst>
          </p:cNvPr>
          <p:cNvGraphicFramePr/>
          <p:nvPr>
            <p:extLst>
              <p:ext uri="{D42A27DB-BD31-4B8C-83A1-F6EECF244321}">
                <p14:modId xmlns:p14="http://schemas.microsoft.com/office/powerpoint/2010/main" val="1018898442"/>
              </p:ext>
            </p:extLst>
          </p:nvPr>
        </p:nvGraphicFramePr>
        <p:xfrm>
          <a:off x="755576" y="908720"/>
          <a:ext cx="7272808" cy="496855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1658642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395C87B9-CAAA-4BF3-A80F-333FDD3ADEAD}"/>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pPr>
              <a:lnSpc>
                <a:spcPct val="121000"/>
              </a:lnSpc>
              <a:defRPr/>
            </a:pPr>
            <a:r>
              <a:rPr lang="de-DE" b="1" kern="0" dirty="0">
                <a:latin typeface="+mn-lt"/>
              </a:rPr>
              <a:t>Analyse</a:t>
            </a:r>
          </a:p>
          <a:p>
            <a:br>
              <a:rPr lang="de-DE" b="1" kern="0" dirty="0">
                <a:latin typeface="+mn-lt"/>
              </a:rPr>
            </a:br>
            <a:r>
              <a:rPr lang="de-DE" sz="2000" b="1" kern="0" dirty="0">
                <a:latin typeface="+mn-lt"/>
              </a:rPr>
              <a:t>Soll-Analyse und Projektbegründung</a:t>
            </a:r>
            <a:endParaRPr lang="de-DE" b="1" kern="0" dirty="0">
              <a:latin typeface="+mn-lt"/>
            </a:endParaRPr>
          </a:p>
          <a:p>
            <a:endParaRPr lang="de-DE" b="1" kern="0" dirty="0">
              <a:latin typeface="+mn-lt"/>
            </a:endParaRPr>
          </a:p>
          <a:p>
            <a:pPr>
              <a:lnSpc>
                <a:spcPct val="141000"/>
              </a:lnSpc>
            </a:pPr>
            <a:endParaRPr lang="de-DE" sz="1800" dirty="0">
              <a:latin typeface="+mn-lt"/>
            </a:endParaRPr>
          </a:p>
          <a:p>
            <a:pPr marL="285750" indent="-285750">
              <a:lnSpc>
                <a:spcPct val="141000"/>
              </a:lnSpc>
              <a:buBlip>
                <a:blip r:embed="rId5"/>
              </a:buBlip>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endParaRPr lang="de-DE" b="1" kern="0" dirty="0">
              <a:latin typeface="+mn-lt"/>
            </a:endParaRPr>
          </a:p>
          <a:p>
            <a:endParaRPr lang="de-DE" sz="2000" b="1" kern="0" dirty="0">
              <a:latin typeface="+mn-lt"/>
            </a:endParaRPr>
          </a:p>
          <a:p>
            <a:endParaRPr lang="de-DE" sz="2000" b="1" kern="0" dirty="0">
              <a:latin typeface="+mn-lt"/>
            </a:endParaRPr>
          </a:p>
          <a:p>
            <a:endParaRPr lang="de-DE" sz="2000" b="1" kern="0" dirty="0">
              <a:latin typeface="+mn-lt"/>
            </a:endParaRPr>
          </a:p>
        </p:txBody>
      </p:sp>
      <p:graphicFrame>
        <p:nvGraphicFramePr>
          <p:cNvPr id="8" name="Diagramm 7">
            <a:extLst>
              <a:ext uri="{FF2B5EF4-FFF2-40B4-BE49-F238E27FC236}">
                <a16:creationId xmlns:a16="http://schemas.microsoft.com/office/drawing/2014/main" id="{1B99A79F-D85E-4363-9EB3-7397B8D88F9F}"/>
              </a:ext>
            </a:extLst>
          </p:cNvPr>
          <p:cNvGraphicFramePr/>
          <p:nvPr>
            <p:extLst>
              <p:ext uri="{D42A27DB-BD31-4B8C-83A1-F6EECF244321}">
                <p14:modId xmlns:p14="http://schemas.microsoft.com/office/powerpoint/2010/main" val="3622533729"/>
              </p:ext>
            </p:extLst>
          </p:nvPr>
        </p:nvGraphicFramePr>
        <p:xfrm>
          <a:off x="-900608" y="1412776"/>
          <a:ext cx="6576392" cy="455228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9" name="Textfeld 8">
            <a:extLst>
              <a:ext uri="{FF2B5EF4-FFF2-40B4-BE49-F238E27FC236}">
                <a16:creationId xmlns:a16="http://schemas.microsoft.com/office/drawing/2014/main" id="{CBCC63D3-A9C4-457D-B8D7-4CCB5593CA80}"/>
              </a:ext>
            </a:extLst>
          </p:cNvPr>
          <p:cNvSpPr txBox="1"/>
          <p:nvPr/>
        </p:nvSpPr>
        <p:spPr>
          <a:xfrm>
            <a:off x="5148064" y="6478835"/>
            <a:ext cx="3096344" cy="276999"/>
          </a:xfrm>
          <a:prstGeom prst="rect">
            <a:avLst/>
          </a:prstGeom>
          <a:noFill/>
        </p:spPr>
        <p:txBody>
          <a:bodyPr wrap="square" rtlCol="0">
            <a:spAutoFit/>
          </a:bodyPr>
          <a:lstStyle/>
          <a:p>
            <a:r>
              <a:rPr lang="de-DE" dirty="0">
                <a:solidFill>
                  <a:schemeClr val="bg1"/>
                </a:solidFill>
              </a:rPr>
              <a:t>Quelle des Icons: flaticon.com</a:t>
            </a:r>
          </a:p>
        </p:txBody>
      </p:sp>
      <p:sp>
        <p:nvSpPr>
          <p:cNvPr id="12" name="Geschweifte Klammer rechts 11">
            <a:extLst>
              <a:ext uri="{FF2B5EF4-FFF2-40B4-BE49-F238E27FC236}">
                <a16:creationId xmlns:a16="http://schemas.microsoft.com/office/drawing/2014/main" id="{349D81F4-DE8F-41AE-9F1A-4921C6DACE3D}"/>
              </a:ext>
            </a:extLst>
          </p:cNvPr>
          <p:cNvSpPr/>
          <p:nvPr/>
        </p:nvSpPr>
        <p:spPr bwMode="auto">
          <a:xfrm>
            <a:off x="5004048" y="1499045"/>
            <a:ext cx="576064" cy="4379739"/>
          </a:xfrm>
          <a:prstGeom prst="rightBrace">
            <a:avLst/>
          </a:prstGeom>
          <a:noFill/>
          <a:ln>
            <a:solidFill>
              <a:srgbClr val="FF3300"/>
            </a:solidFill>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Comic Sans MS" pitchFamily="66" charset="0"/>
            </a:endParaRPr>
          </a:p>
        </p:txBody>
      </p:sp>
      <p:graphicFrame>
        <p:nvGraphicFramePr>
          <p:cNvPr id="2" name="Diagramm 1">
            <a:extLst>
              <a:ext uri="{FF2B5EF4-FFF2-40B4-BE49-F238E27FC236}">
                <a16:creationId xmlns:a16="http://schemas.microsoft.com/office/drawing/2014/main" id="{E2B86E98-E002-7AD6-C9E5-A75A100875B6}"/>
              </a:ext>
            </a:extLst>
          </p:cNvPr>
          <p:cNvGraphicFramePr/>
          <p:nvPr>
            <p:extLst>
              <p:ext uri="{D42A27DB-BD31-4B8C-83A1-F6EECF244321}">
                <p14:modId xmlns:p14="http://schemas.microsoft.com/office/powerpoint/2010/main" val="532351235"/>
              </p:ext>
            </p:extLst>
          </p:nvPr>
        </p:nvGraphicFramePr>
        <p:xfrm>
          <a:off x="22578" y="6372462"/>
          <a:ext cx="4392488" cy="574612"/>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5" name="Video 3" title="Weißer sich drehender DNA-Strang">
            <a:hlinkClick r:id="" action="ppaction://media"/>
            <a:extLst>
              <a:ext uri="{FF2B5EF4-FFF2-40B4-BE49-F238E27FC236}">
                <a16:creationId xmlns:a16="http://schemas.microsoft.com/office/drawing/2014/main" id="{602E74C0-D9AB-6FDB-61FD-93B306A770F5}"/>
              </a:ext>
            </a:extLst>
          </p:cNvPr>
          <p:cNvPicPr>
            <a:picLocks noChangeAspect="1"/>
          </p:cNvPicPr>
          <p:nvPr>
            <a:videoFile r:link="rId2"/>
            <p:extLst>
              <p:ext uri="{DAA4B4D4-6D71-4841-9C94-3DE7FCFB9230}">
                <p14:media xmlns:p14="http://schemas.microsoft.com/office/powerpoint/2010/main" r:embed="rId1"/>
              </p:ext>
            </p:extLst>
          </p:nvPr>
        </p:nvPicPr>
        <p:blipFill>
          <a:blip r:embed="rId16"/>
          <a:stretch>
            <a:fillRect/>
          </a:stretch>
        </p:blipFill>
        <p:spPr>
          <a:xfrm>
            <a:off x="5868144" y="2649453"/>
            <a:ext cx="3017471" cy="2004687"/>
          </a:xfrm>
          <a:prstGeom prst="rect">
            <a:avLst/>
          </a:prstGeom>
        </p:spPr>
      </p:pic>
    </p:spTree>
    <p:extLst>
      <p:ext uri="{BB962C8B-B14F-4D97-AF65-F5344CB8AC3E}">
        <p14:creationId xmlns:p14="http://schemas.microsoft.com/office/powerpoint/2010/main" val="2833029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4A566C4E-15D1-89CA-5590-CEFF5905D06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1560" y="942008"/>
            <a:ext cx="6875677" cy="5544616"/>
          </a:xfrm>
        </p:spPr>
      </p:pic>
      <p:sp>
        <p:nvSpPr>
          <p:cNvPr id="4" name="Titel 1">
            <a:extLst>
              <a:ext uri="{FF2B5EF4-FFF2-40B4-BE49-F238E27FC236}">
                <a16:creationId xmlns:a16="http://schemas.microsoft.com/office/drawing/2014/main" id="{68981B8B-DAC9-0BA9-7D79-0A74D6F89998}"/>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pPr>
              <a:lnSpc>
                <a:spcPct val="121000"/>
              </a:lnSpc>
              <a:defRPr/>
            </a:pPr>
            <a:r>
              <a:rPr lang="de-DE" b="1" kern="0" dirty="0">
                <a:latin typeface="+mn-lt"/>
              </a:rPr>
              <a:t>Planung</a:t>
            </a:r>
          </a:p>
          <a:p>
            <a:br>
              <a:rPr lang="de-DE" b="1" kern="0" dirty="0">
                <a:latin typeface="+mn-lt"/>
              </a:rPr>
            </a:br>
            <a:r>
              <a:rPr lang="de-DE" sz="2000" b="1" kern="0" dirty="0">
                <a:latin typeface="+mn-lt"/>
              </a:rPr>
              <a:t>Architekturdesign </a:t>
            </a:r>
            <a:endParaRPr lang="de-DE" b="1" kern="0" dirty="0">
              <a:latin typeface="+mn-lt"/>
            </a:endParaRPr>
          </a:p>
          <a:p>
            <a:endParaRPr lang="de-DE" b="1" kern="0" dirty="0">
              <a:latin typeface="+mn-lt"/>
            </a:endParaRPr>
          </a:p>
          <a:p>
            <a:pPr>
              <a:lnSpc>
                <a:spcPct val="141000"/>
              </a:lnSpc>
            </a:pPr>
            <a:endParaRPr lang="de-DE" sz="1800" dirty="0">
              <a:latin typeface="+mn-lt"/>
            </a:endParaRPr>
          </a:p>
          <a:p>
            <a:pPr marL="285750" indent="-285750">
              <a:lnSpc>
                <a:spcPct val="141000"/>
              </a:lnSpc>
              <a:buBlip>
                <a:blip r:embed="rId4"/>
              </a:buBlip>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endParaRPr lang="de-DE" b="1" kern="0" dirty="0">
              <a:latin typeface="+mn-lt"/>
            </a:endParaRPr>
          </a:p>
          <a:p>
            <a:endParaRPr lang="de-DE" sz="2000" b="1" kern="0" dirty="0">
              <a:latin typeface="+mn-lt"/>
            </a:endParaRPr>
          </a:p>
          <a:p>
            <a:endParaRPr lang="de-DE" sz="2000" b="1" kern="0" dirty="0">
              <a:latin typeface="+mn-lt"/>
            </a:endParaRPr>
          </a:p>
          <a:p>
            <a:endParaRPr lang="de-DE" sz="2000" b="1" kern="0" dirty="0">
              <a:latin typeface="+mn-lt"/>
            </a:endParaRPr>
          </a:p>
        </p:txBody>
      </p:sp>
      <p:graphicFrame>
        <p:nvGraphicFramePr>
          <p:cNvPr id="2" name="Diagramm 1">
            <a:extLst>
              <a:ext uri="{FF2B5EF4-FFF2-40B4-BE49-F238E27FC236}">
                <a16:creationId xmlns:a16="http://schemas.microsoft.com/office/drawing/2014/main" id="{7275AE51-1A40-3AAA-E07E-DAA671841EAE}"/>
              </a:ext>
            </a:extLst>
          </p:cNvPr>
          <p:cNvGraphicFramePr/>
          <p:nvPr>
            <p:extLst>
              <p:ext uri="{D42A27DB-BD31-4B8C-83A1-F6EECF244321}">
                <p14:modId xmlns:p14="http://schemas.microsoft.com/office/powerpoint/2010/main" val="1512869605"/>
              </p:ext>
            </p:extLst>
          </p:nvPr>
        </p:nvGraphicFramePr>
        <p:xfrm>
          <a:off x="22578" y="6372462"/>
          <a:ext cx="4392488" cy="5746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Grafik 5">
            <a:extLst>
              <a:ext uri="{FF2B5EF4-FFF2-40B4-BE49-F238E27FC236}">
                <a16:creationId xmlns:a16="http://schemas.microsoft.com/office/drawing/2014/main" id="{D6887FBA-51F5-A1DE-CEC1-CF237D972AEB}"/>
              </a:ext>
            </a:extLst>
          </p:cNvPr>
          <p:cNvPicPr>
            <a:picLocks noChangeAspect="1"/>
          </p:cNvPicPr>
          <p:nvPr/>
        </p:nvPicPr>
        <p:blipFill>
          <a:blip r:embed="rId10"/>
          <a:stretch>
            <a:fillRect/>
          </a:stretch>
        </p:blipFill>
        <p:spPr>
          <a:xfrm>
            <a:off x="5076056" y="2348880"/>
            <a:ext cx="4170025" cy="3889585"/>
          </a:xfrm>
          <a:prstGeom prst="rect">
            <a:avLst/>
          </a:prstGeom>
        </p:spPr>
      </p:pic>
    </p:spTree>
    <p:extLst>
      <p:ext uri="{BB962C8B-B14F-4D97-AF65-F5344CB8AC3E}">
        <p14:creationId xmlns:p14="http://schemas.microsoft.com/office/powerpoint/2010/main" val="6896258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23" presetClass="exit" presetSubtype="32" fill="hold" nodeType="clickEffect">
                                  <p:stCondLst>
                                    <p:cond delay="0"/>
                                  </p:stCondLst>
                                  <p:childTnLst>
                                    <p:anim calcmode="lin" valueType="num">
                                      <p:cBhvr>
                                        <p:cTn id="13" dur="500"/>
                                        <p:tgtEl>
                                          <p:spTgt spid="5"/>
                                        </p:tgtEl>
                                        <p:attrNameLst>
                                          <p:attrName>ppt_w</p:attrName>
                                        </p:attrNameLst>
                                      </p:cBhvr>
                                      <p:tavLst>
                                        <p:tav tm="0">
                                          <p:val>
                                            <p:strVal val="ppt_w"/>
                                          </p:val>
                                        </p:tav>
                                        <p:tav tm="100000">
                                          <p:val>
                                            <p:fltVal val="0"/>
                                          </p:val>
                                        </p:tav>
                                      </p:tavLst>
                                    </p:anim>
                                    <p:anim calcmode="lin" valueType="num">
                                      <p:cBhvr>
                                        <p:cTn id="14" dur="500"/>
                                        <p:tgtEl>
                                          <p:spTgt spid="5"/>
                                        </p:tgtEl>
                                        <p:attrNameLst>
                                          <p:attrName>ppt_h</p:attrName>
                                        </p:attrNameLst>
                                      </p:cBhvr>
                                      <p:tavLst>
                                        <p:tav tm="0">
                                          <p:val>
                                            <p:strVal val="ppt_h"/>
                                          </p:val>
                                        </p:tav>
                                        <p:tav tm="100000">
                                          <p:val>
                                            <p:fltVal val="0"/>
                                          </p:val>
                                        </p:tav>
                                      </p:tavLst>
                                    </p:anim>
                                    <p:set>
                                      <p:cBhvr>
                                        <p:cTn id="15" dur="1" fill="hold">
                                          <p:stCondLst>
                                            <p:cond delay="499"/>
                                          </p:stCondLst>
                                        </p:cTn>
                                        <p:tgtEl>
                                          <p:spTgt spid="5"/>
                                        </p:tgtEl>
                                        <p:attrNameLst>
                                          <p:attrName>style.visibility</p:attrName>
                                        </p:attrNameLst>
                                      </p:cBhvr>
                                      <p:to>
                                        <p:strVal val="hidden"/>
                                      </p:to>
                                    </p:set>
                                  </p:childTnLst>
                                </p:cTn>
                              </p:par>
                              <p:par>
                                <p:cTn id="16" presetID="53" presetClass="exit" presetSubtype="32" fill="hold" nodeType="withEffect">
                                  <p:stCondLst>
                                    <p:cond delay="0"/>
                                  </p:stCondLst>
                                  <p:childTnLst>
                                    <p:anim calcmode="lin" valueType="num">
                                      <p:cBhvr>
                                        <p:cTn id="17" dur="500"/>
                                        <p:tgtEl>
                                          <p:spTgt spid="6"/>
                                        </p:tgtEl>
                                        <p:attrNameLst>
                                          <p:attrName>ppt_w</p:attrName>
                                        </p:attrNameLst>
                                      </p:cBhvr>
                                      <p:tavLst>
                                        <p:tav tm="0">
                                          <p:val>
                                            <p:strVal val="ppt_w"/>
                                          </p:val>
                                        </p:tav>
                                        <p:tav tm="100000">
                                          <p:val>
                                            <p:fltVal val="0"/>
                                          </p:val>
                                        </p:tav>
                                      </p:tavLst>
                                    </p:anim>
                                    <p:anim calcmode="lin" valueType="num">
                                      <p:cBhvr>
                                        <p:cTn id="18" dur="500"/>
                                        <p:tgtEl>
                                          <p:spTgt spid="6"/>
                                        </p:tgtEl>
                                        <p:attrNameLst>
                                          <p:attrName>ppt_h</p:attrName>
                                        </p:attrNameLst>
                                      </p:cBhvr>
                                      <p:tavLst>
                                        <p:tav tm="0">
                                          <p:val>
                                            <p:strVal val="ppt_h"/>
                                          </p:val>
                                        </p:tav>
                                        <p:tav tm="100000">
                                          <p:val>
                                            <p:fltVal val="0"/>
                                          </p:val>
                                        </p:tav>
                                      </p:tavLst>
                                    </p:anim>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68981B8B-DAC9-0BA9-7D79-0A74D6F89998}"/>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pPr>
              <a:lnSpc>
                <a:spcPct val="121000"/>
              </a:lnSpc>
              <a:defRPr/>
            </a:pPr>
            <a:r>
              <a:rPr lang="de-DE" b="1" kern="0" dirty="0">
                <a:latin typeface="+mn-lt"/>
              </a:rPr>
              <a:t>Planung</a:t>
            </a:r>
          </a:p>
          <a:p>
            <a:br>
              <a:rPr lang="de-DE" b="1" kern="0" dirty="0">
                <a:latin typeface="+mn-lt"/>
              </a:rPr>
            </a:br>
            <a:r>
              <a:rPr lang="de-DE" sz="2000" b="1" kern="0" dirty="0">
                <a:latin typeface="+mn-lt"/>
              </a:rPr>
              <a:t>Architekturdesign </a:t>
            </a:r>
            <a:endParaRPr lang="de-DE" b="1" kern="0" dirty="0">
              <a:latin typeface="+mn-lt"/>
            </a:endParaRPr>
          </a:p>
          <a:p>
            <a:endParaRPr lang="de-DE" b="1" kern="0" dirty="0">
              <a:latin typeface="+mn-lt"/>
            </a:endParaRPr>
          </a:p>
          <a:p>
            <a:pPr>
              <a:lnSpc>
                <a:spcPct val="141000"/>
              </a:lnSpc>
            </a:pPr>
            <a:endParaRPr lang="de-DE" sz="1800" dirty="0">
              <a:latin typeface="+mn-lt"/>
            </a:endParaRPr>
          </a:p>
          <a:p>
            <a:pPr marL="285750" indent="-285750">
              <a:lnSpc>
                <a:spcPct val="141000"/>
              </a:lnSpc>
              <a:buBlip>
                <a:blip r:embed="rId3"/>
              </a:buBlip>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endParaRPr lang="de-DE" b="1" kern="0" dirty="0">
              <a:latin typeface="+mn-lt"/>
            </a:endParaRPr>
          </a:p>
          <a:p>
            <a:endParaRPr lang="de-DE" sz="2000" b="1" kern="0" dirty="0">
              <a:latin typeface="+mn-lt"/>
            </a:endParaRPr>
          </a:p>
          <a:p>
            <a:endParaRPr lang="de-DE" sz="2000" b="1" kern="0" dirty="0">
              <a:latin typeface="+mn-lt"/>
            </a:endParaRPr>
          </a:p>
          <a:p>
            <a:endParaRPr lang="de-DE" sz="2000" b="1" kern="0" dirty="0">
              <a:latin typeface="+mn-lt"/>
            </a:endParaRPr>
          </a:p>
        </p:txBody>
      </p:sp>
      <p:graphicFrame>
        <p:nvGraphicFramePr>
          <p:cNvPr id="2" name="Diagramm 1">
            <a:extLst>
              <a:ext uri="{FF2B5EF4-FFF2-40B4-BE49-F238E27FC236}">
                <a16:creationId xmlns:a16="http://schemas.microsoft.com/office/drawing/2014/main" id="{65A82928-B87B-921B-913B-25020468F88B}"/>
              </a:ext>
            </a:extLst>
          </p:cNvPr>
          <p:cNvGraphicFramePr/>
          <p:nvPr>
            <p:extLst>
              <p:ext uri="{D42A27DB-BD31-4B8C-83A1-F6EECF244321}">
                <p14:modId xmlns:p14="http://schemas.microsoft.com/office/powerpoint/2010/main" val="1512869605"/>
              </p:ext>
            </p:extLst>
          </p:nvPr>
        </p:nvGraphicFramePr>
        <p:xfrm>
          <a:off x="22578" y="6372462"/>
          <a:ext cx="4392488" cy="5746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Grafik 5">
            <a:extLst>
              <a:ext uri="{FF2B5EF4-FFF2-40B4-BE49-F238E27FC236}">
                <a16:creationId xmlns:a16="http://schemas.microsoft.com/office/drawing/2014/main" id="{FC381F8D-1E93-1273-6D9C-B109982C9A88}"/>
              </a:ext>
            </a:extLst>
          </p:cNvPr>
          <p:cNvPicPr>
            <a:picLocks noChangeAspect="1"/>
          </p:cNvPicPr>
          <p:nvPr/>
        </p:nvPicPr>
        <p:blipFill rotWithShape="1">
          <a:blip r:embed="rId9">
            <a:extLst>
              <a:ext uri="{28A0092B-C50C-407E-A947-70E740481C1C}">
                <a14:useLocalDpi xmlns:a14="http://schemas.microsoft.com/office/drawing/2010/main" val="0"/>
              </a:ext>
            </a:extLst>
          </a:blip>
          <a:srcRect l="16138" r="1175" b="37843"/>
          <a:stretch/>
        </p:blipFill>
        <p:spPr>
          <a:xfrm>
            <a:off x="1259631" y="1340768"/>
            <a:ext cx="7837219" cy="3816424"/>
          </a:xfrm>
          <a:prstGeom prst="rect">
            <a:avLst/>
          </a:prstGeom>
        </p:spPr>
      </p:pic>
      <p:pic>
        <p:nvPicPr>
          <p:cNvPr id="5" name="Inhaltsplatzhalter 4">
            <a:extLst>
              <a:ext uri="{FF2B5EF4-FFF2-40B4-BE49-F238E27FC236}">
                <a16:creationId xmlns:a16="http://schemas.microsoft.com/office/drawing/2014/main" id="{4A566C4E-15D1-89CA-5590-CEFF5905D065}"/>
              </a:ext>
            </a:extLst>
          </p:cNvPr>
          <p:cNvPicPr>
            <a:picLocks noGrp="1" noChangeAspect="1"/>
          </p:cNvPicPr>
          <p:nvPr>
            <p:ph idx="1"/>
          </p:nvPr>
        </p:nvPicPr>
        <p:blipFill>
          <a:blip r:embed="rId10" cstate="print">
            <a:extLst>
              <a:ext uri="{28A0092B-C50C-407E-A947-70E740481C1C}">
                <a14:useLocalDpi xmlns:a14="http://schemas.microsoft.com/office/drawing/2010/main" val="0"/>
              </a:ext>
            </a:extLst>
          </a:blip>
          <a:stretch>
            <a:fillRect/>
          </a:stretch>
        </p:blipFill>
        <p:spPr>
          <a:xfrm>
            <a:off x="179512" y="4041068"/>
            <a:ext cx="2768130" cy="2232248"/>
          </a:xfrm>
        </p:spPr>
      </p:pic>
    </p:spTree>
    <p:extLst>
      <p:ext uri="{BB962C8B-B14F-4D97-AF65-F5344CB8AC3E}">
        <p14:creationId xmlns:p14="http://schemas.microsoft.com/office/powerpoint/2010/main" val="10737917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eradlinig">
  <a:themeElements>
    <a:clrScheme name="Geradlinig 2">
      <a:dk1>
        <a:srgbClr val="003366"/>
      </a:dk1>
      <a:lt1>
        <a:srgbClr val="FFFFFF"/>
      </a:lt1>
      <a:dk2>
        <a:srgbClr val="003366"/>
      </a:dk2>
      <a:lt2>
        <a:srgbClr val="E3E2C7"/>
      </a:lt2>
      <a:accent1>
        <a:srgbClr val="CCCC99"/>
      </a:accent1>
      <a:accent2>
        <a:srgbClr val="003366"/>
      </a:accent2>
      <a:accent3>
        <a:srgbClr val="FFFFFF"/>
      </a:accent3>
      <a:accent4>
        <a:srgbClr val="002A56"/>
      </a:accent4>
      <a:accent5>
        <a:srgbClr val="E2E2CA"/>
      </a:accent5>
      <a:accent6>
        <a:srgbClr val="002D5C"/>
      </a:accent6>
      <a:hlink>
        <a:srgbClr val="003366"/>
      </a:hlink>
      <a:folHlink>
        <a:srgbClr val="800000"/>
      </a:folHlink>
    </a:clrScheme>
    <a:fontScheme name="Geradlinig">
      <a:majorFont>
        <a:latin typeface="Comic Sans MS"/>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99"/>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solidFill>
          <a:srgbClr val="FFFF99"/>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Comic Sans MS" pitchFamily="66" charset="0"/>
          </a:defRPr>
        </a:defPPr>
      </a:lstStyle>
    </a:lnDef>
  </a:objectDefaults>
  <a:extraClrSchemeLst>
    <a:extraClrScheme>
      <a:clrScheme name="Geradlinig 1">
        <a:dk1>
          <a:srgbClr val="008080"/>
        </a:dk1>
        <a:lt1>
          <a:srgbClr val="FFFFCC"/>
        </a:lt1>
        <a:dk2>
          <a:srgbClr val="009999"/>
        </a:dk2>
        <a:lt2>
          <a:srgbClr val="FFFF99"/>
        </a:lt2>
        <a:accent1>
          <a:srgbClr val="336699"/>
        </a:accent1>
        <a:accent2>
          <a:srgbClr val="FFFF99"/>
        </a:accent2>
        <a:accent3>
          <a:srgbClr val="AACACA"/>
        </a:accent3>
        <a:accent4>
          <a:srgbClr val="DADAAE"/>
        </a:accent4>
        <a:accent5>
          <a:srgbClr val="ADB8CA"/>
        </a:accent5>
        <a:accent6>
          <a:srgbClr val="E7E78A"/>
        </a:accent6>
        <a:hlink>
          <a:srgbClr val="FFFFCC"/>
        </a:hlink>
        <a:folHlink>
          <a:srgbClr val="DDDDDD"/>
        </a:folHlink>
      </a:clrScheme>
      <a:clrMap bg1="dk2" tx1="lt1" bg2="dk1" tx2="lt2" accent1="accent1" accent2="accent2" accent3="accent3" accent4="accent4" accent5="accent5" accent6="accent6" hlink="hlink" folHlink="folHlink"/>
    </a:extraClrScheme>
    <a:extraClrScheme>
      <a:clrScheme name="Geradlinig 2">
        <a:dk1>
          <a:srgbClr val="003366"/>
        </a:dk1>
        <a:lt1>
          <a:srgbClr val="FFFFFF"/>
        </a:lt1>
        <a:dk2>
          <a:srgbClr val="003366"/>
        </a:dk2>
        <a:lt2>
          <a:srgbClr val="E3E2C7"/>
        </a:lt2>
        <a:accent1>
          <a:srgbClr val="CCCC99"/>
        </a:accent1>
        <a:accent2>
          <a:srgbClr val="003366"/>
        </a:accent2>
        <a:accent3>
          <a:srgbClr val="FFFFFF"/>
        </a:accent3>
        <a:accent4>
          <a:srgbClr val="002A56"/>
        </a:accent4>
        <a:accent5>
          <a:srgbClr val="E2E2CA"/>
        </a:accent5>
        <a:accent6>
          <a:srgbClr val="002D5C"/>
        </a:accent6>
        <a:hlink>
          <a:srgbClr val="003366"/>
        </a:hlink>
        <a:folHlink>
          <a:srgbClr val="800000"/>
        </a:folHlink>
      </a:clrScheme>
      <a:clrMap bg1="lt1" tx1="dk1" bg2="lt2" tx2="dk2" accent1="accent1" accent2="accent2" accent3="accent3" accent4="accent4" accent5="accent5" accent6="accent6" hlink="hlink" folHlink="folHlink"/>
    </a:extraClrScheme>
    <a:extraClrScheme>
      <a:clrScheme name="Geradlinig 3">
        <a:dk1>
          <a:srgbClr val="000000"/>
        </a:dk1>
        <a:lt1>
          <a:srgbClr val="FFFFFF"/>
        </a:lt1>
        <a:dk2>
          <a:srgbClr val="000000"/>
        </a:dk2>
        <a:lt2>
          <a:srgbClr val="DDDDDD"/>
        </a:lt2>
        <a:accent1>
          <a:srgbClr val="DDDDDD"/>
        </a:accent1>
        <a:accent2>
          <a:srgbClr val="333333"/>
        </a:accent2>
        <a:accent3>
          <a:srgbClr val="FFFFFF"/>
        </a:accent3>
        <a:accent4>
          <a:srgbClr val="000000"/>
        </a:accent4>
        <a:accent5>
          <a:srgbClr val="EBEBEB"/>
        </a:accent5>
        <a:accent6>
          <a:srgbClr val="2D2D2D"/>
        </a:accent6>
        <a:hlink>
          <a:srgbClr val="808080"/>
        </a:hlink>
        <a:folHlink>
          <a:srgbClr val="808080"/>
        </a:folHlink>
      </a:clrScheme>
      <a:clrMap bg1="lt1" tx1="dk1" bg2="lt2" tx2="dk2" accent1="accent1" accent2="accent2" accent3="accent3" accent4="accent4" accent5="accent5" accent6="accent6" hlink="hlink" folHlink="folHlink"/>
    </a:extraClrScheme>
    <a:extraClrScheme>
      <a:clrScheme name="Geradlinig 4">
        <a:dk1>
          <a:srgbClr val="5F5F5F"/>
        </a:dk1>
        <a:lt1>
          <a:srgbClr val="FFFFFF"/>
        </a:lt1>
        <a:dk2>
          <a:srgbClr val="003366"/>
        </a:dk2>
        <a:lt2>
          <a:srgbClr val="FFFFFF"/>
        </a:lt2>
        <a:accent1>
          <a:srgbClr val="7E003F"/>
        </a:accent1>
        <a:accent2>
          <a:srgbClr val="DDDDDD"/>
        </a:accent2>
        <a:accent3>
          <a:srgbClr val="AAADB8"/>
        </a:accent3>
        <a:accent4>
          <a:srgbClr val="DADADA"/>
        </a:accent4>
        <a:accent5>
          <a:srgbClr val="C0AAAF"/>
        </a:accent5>
        <a:accent6>
          <a:srgbClr val="C8C8C8"/>
        </a:accent6>
        <a:hlink>
          <a:srgbClr val="969696"/>
        </a:hlink>
        <a:folHlink>
          <a:srgbClr val="DDDDDD"/>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C:\Programme\Microsoft Office\Templates\Presentation Designs\Geradlinig.pot</Template>
  <TotalTime>0</TotalTime>
  <Words>3183</Words>
  <Application>Microsoft Office PowerPoint</Application>
  <PresentationFormat>Bildschirmpräsentation (4:3)</PresentationFormat>
  <Paragraphs>592</Paragraphs>
  <Slides>41</Slides>
  <Notes>37</Notes>
  <HiddenSlides>1</HiddenSlides>
  <MMClips>1</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1</vt:i4>
      </vt:variant>
      <vt:variant>
        <vt:lpstr>Folientitel</vt:lpstr>
      </vt:variant>
      <vt:variant>
        <vt:i4>41</vt:i4>
      </vt:variant>
    </vt:vector>
  </HeadingPairs>
  <TitlesOfParts>
    <vt:vector size="51" baseType="lpstr">
      <vt:lpstr>Arial</vt:lpstr>
      <vt:lpstr>Calibri</vt:lpstr>
      <vt:lpstr>Comic Sans MS</vt:lpstr>
      <vt:lpstr>Google Sans</vt:lpstr>
      <vt:lpstr>Symbol</vt:lpstr>
      <vt:lpstr>Times New Roman</vt:lpstr>
      <vt:lpstr>Verdana</vt:lpstr>
      <vt:lpstr>Wingdings</vt:lpstr>
      <vt:lpstr>Geradlinig</vt:lpstr>
      <vt:lpstr>Photo Editor Photo</vt:lpstr>
      <vt:lpstr>Entwicklung einer SAP-Transaktion  zum Generieren des internen Berechtigungsformular </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Kurze Einführung zum LWV Hessen </vt:lpstr>
      <vt:lpstr>PowerPoint-Präsentation</vt:lpstr>
      <vt:lpstr>PowerPoint-Präsentation</vt:lpstr>
      <vt:lpstr>Projektbeschreibung</vt:lpstr>
      <vt:lpstr>Ist-Analyse</vt:lpstr>
      <vt:lpstr>Soll-Analyse</vt:lpstr>
      <vt:lpstr>Zeitplan</vt:lpstr>
      <vt:lpstr>Ablaufplan</vt:lpstr>
      <vt:lpstr>PowerPoint-Präsentation</vt:lpstr>
      <vt:lpstr>PowerPoint-Präsentation</vt:lpstr>
      <vt:lpstr>PowerPoint-Präsentation</vt:lpstr>
    </vt:vector>
  </TitlesOfParts>
  <Company>LWV Hessen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Landeswohlfahrtsverband Hessen</dc:title>
  <dc:creator>K00747</dc:creator>
  <cp:lastModifiedBy>Sefali Alison</cp:lastModifiedBy>
  <cp:revision>1578</cp:revision>
  <cp:lastPrinted>2024-06-27T14:44:41Z</cp:lastPrinted>
  <dcterms:created xsi:type="dcterms:W3CDTF">2003-10-13T09:07:33Z</dcterms:created>
  <dcterms:modified xsi:type="dcterms:W3CDTF">2024-06-30T11:00:02Z</dcterms:modified>
</cp:coreProperties>
</file>